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0.xml" ContentType="application/vnd.openxmlformats-officedocument.presentationml.notesSlide+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22"/>
  </p:notesMasterIdLst>
  <p:sldIdLst>
    <p:sldId id="993" r:id="rId3"/>
    <p:sldId id="954" r:id="rId4"/>
    <p:sldId id="980" r:id="rId5"/>
    <p:sldId id="1010" r:id="rId6"/>
    <p:sldId id="957" r:id="rId7"/>
    <p:sldId id="1000" r:id="rId8"/>
    <p:sldId id="1001" r:id="rId9"/>
    <p:sldId id="1002" r:id="rId10"/>
    <p:sldId id="996" r:id="rId11"/>
    <p:sldId id="1004" r:id="rId12"/>
    <p:sldId id="1005" r:id="rId13"/>
    <p:sldId id="1006" r:id="rId14"/>
    <p:sldId id="1008" r:id="rId15"/>
    <p:sldId id="1009" r:id="rId16"/>
    <p:sldId id="1011" r:id="rId17"/>
    <p:sldId id="1012" r:id="rId18"/>
    <p:sldId id="998" r:id="rId19"/>
    <p:sldId id="994" r:id="rId20"/>
    <p:sldId id="995" r:id="rId21"/>
  </p:sldIdLst>
  <p:sldSz cx="12192000" cy="6858000"/>
  <p:notesSz cx="6858000" cy="9926638"/>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2242"/>
    <a:srgbClr val="ADB9CA"/>
    <a:srgbClr val="8497B0"/>
    <a:srgbClr val="002060"/>
    <a:srgbClr val="9FB7E1"/>
    <a:srgbClr val="FF4B4B"/>
    <a:srgbClr val="0DA386"/>
    <a:srgbClr val="E4D691"/>
    <a:srgbClr val="FADBC6"/>
    <a:srgbClr val="E6002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54" autoAdjust="0"/>
    <p:restoredTop sz="91749" autoAdjust="0"/>
  </p:normalViewPr>
  <p:slideViewPr>
    <p:cSldViewPr snapToGrid="0">
      <p:cViewPr varScale="1">
        <p:scale>
          <a:sx n="70" d="100"/>
          <a:sy n="70" d="100"/>
        </p:scale>
        <p:origin x="518" y="53"/>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Justine\Downloads\strat9%20(1).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Users\marc\Downloads\strat9.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Users\marc\Downloads\strat9.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rtl="0">
              <a:defRPr lang="en-US" sz="1050" b="0" i="0" u="none" strike="noStrike" kern="1200" spc="0" baseline="0" dirty="0">
                <a:solidFill>
                  <a:prstClr val="black">
                    <a:lumMod val="65000"/>
                    <a:lumOff val="35000"/>
                  </a:prstClr>
                </a:solidFill>
                <a:latin typeface="Futura "/>
                <a:ea typeface="+mn-ea"/>
                <a:cs typeface="+mn-cs"/>
              </a:defRPr>
            </a:pPr>
            <a:r>
              <a:rPr lang="en-US" sz="1050" b="0" i="0" u="none" strike="noStrike" kern="1200" spc="0" baseline="0" dirty="0">
                <a:solidFill>
                  <a:prstClr val="black">
                    <a:lumMod val="65000"/>
                    <a:lumOff val="35000"/>
                  </a:prstClr>
                </a:solidFill>
                <a:latin typeface="Futura "/>
                <a:ea typeface="+mn-ea"/>
                <a:cs typeface="+mn-cs"/>
              </a:rPr>
              <a:t>22 days Returns Distribution</a:t>
            </a:r>
          </a:p>
        </c:rich>
      </c:tx>
      <c:layout>
        <c:manualLayout>
          <c:xMode val="edge"/>
          <c:yMode val="edge"/>
          <c:x val="0.30146335313941902"/>
          <c:y val="2.9569828840362099E-2"/>
        </c:manualLayout>
      </c:layout>
      <c:overlay val="0"/>
      <c:spPr>
        <a:noFill/>
        <a:ln>
          <a:noFill/>
        </a:ln>
        <a:effectLst/>
      </c:spPr>
    </c:title>
    <c:autoTitleDeleted val="0"/>
    <c:plotArea>
      <c:layout/>
      <c:barChart>
        <c:barDir val="col"/>
        <c:grouping val="clustered"/>
        <c:varyColors val="0"/>
        <c:ser>
          <c:idx val="0"/>
          <c:order val="0"/>
          <c:tx>
            <c:v>Diversified Index (60% MSCI World 40% World Bonds)</c:v>
          </c:tx>
          <c:spPr>
            <a:solidFill>
              <a:schemeClr val="tx2">
                <a:lumMod val="60000"/>
                <a:lumOff val="40000"/>
              </a:schemeClr>
            </a:solidFill>
            <a:ln>
              <a:noFill/>
            </a:ln>
            <a:effectLst/>
          </c:spPr>
          <c:invertIfNegative val="0"/>
          <c:cat>
            <c:numRef>
              <c:f>'Vs Bench'!$AB$32:$AB$58</c:f>
              <c:numCache>
                <c:formatCode>General</c:formatCode>
                <c:ptCount val="27"/>
                <c:pt idx="0">
                  <c:v>-0.09</c:v>
                </c:pt>
                <c:pt idx="1">
                  <c:v>-0.08</c:v>
                </c:pt>
                <c:pt idx="2">
                  <c:v>-7.0000000000000007E-2</c:v>
                </c:pt>
                <c:pt idx="3">
                  <c:v>-0.06</c:v>
                </c:pt>
                <c:pt idx="4">
                  <c:v>-0.05</c:v>
                </c:pt>
                <c:pt idx="5">
                  <c:v>-3.9999999999999897E-2</c:v>
                </c:pt>
                <c:pt idx="6">
                  <c:v>-2.9999999999999898E-2</c:v>
                </c:pt>
                <c:pt idx="7">
                  <c:v>-1.99999999999999E-2</c:v>
                </c:pt>
                <c:pt idx="8">
                  <c:v>-9.99999999999991E-3</c:v>
                </c:pt>
                <c:pt idx="9">
                  <c:v>0</c:v>
                </c:pt>
                <c:pt idx="10">
                  <c:v>0.01</c:v>
                </c:pt>
                <c:pt idx="11">
                  <c:v>0.02</c:v>
                </c:pt>
                <c:pt idx="12">
                  <c:v>0.03</c:v>
                </c:pt>
                <c:pt idx="13">
                  <c:v>0.04</c:v>
                </c:pt>
                <c:pt idx="14">
                  <c:v>0.05</c:v>
                </c:pt>
                <c:pt idx="15">
                  <c:v>0.06</c:v>
                </c:pt>
                <c:pt idx="16">
                  <c:v>7.0000000000000007E-2</c:v>
                </c:pt>
                <c:pt idx="17">
                  <c:v>0.08</c:v>
                </c:pt>
                <c:pt idx="18">
                  <c:v>0.09</c:v>
                </c:pt>
                <c:pt idx="19">
                  <c:v>0.1</c:v>
                </c:pt>
                <c:pt idx="20">
                  <c:v>0.11</c:v>
                </c:pt>
                <c:pt idx="21">
                  <c:v>0.12</c:v>
                </c:pt>
                <c:pt idx="22">
                  <c:v>0.13</c:v>
                </c:pt>
                <c:pt idx="23">
                  <c:v>0.14000000000000001</c:v>
                </c:pt>
                <c:pt idx="24">
                  <c:v>0.15</c:v>
                </c:pt>
                <c:pt idx="25">
                  <c:v>0.16</c:v>
                </c:pt>
                <c:pt idx="26">
                  <c:v>0.17</c:v>
                </c:pt>
              </c:numCache>
            </c:numRef>
          </c:cat>
          <c:val>
            <c:numRef>
              <c:f>'Vs Bench'!$AE$32:$AE$58</c:f>
              <c:numCache>
                <c:formatCode>General</c:formatCode>
                <c:ptCount val="27"/>
                <c:pt idx="0">
                  <c:v>0</c:v>
                </c:pt>
                <c:pt idx="1">
                  <c:v>0</c:v>
                </c:pt>
                <c:pt idx="2">
                  <c:v>0</c:v>
                </c:pt>
                <c:pt idx="3">
                  <c:v>1.9218449711723301E-3</c:v>
                </c:pt>
                <c:pt idx="4">
                  <c:v>5.7655349135169801E-3</c:v>
                </c:pt>
                <c:pt idx="5">
                  <c:v>1.6015374759769399E-2</c:v>
                </c:pt>
                <c:pt idx="6">
                  <c:v>3.4593209481101901E-2</c:v>
                </c:pt>
                <c:pt idx="7">
                  <c:v>4.80461242793081E-2</c:v>
                </c:pt>
                <c:pt idx="8">
                  <c:v>0.114029468289558</c:v>
                </c:pt>
                <c:pt idx="9">
                  <c:v>0.172325432415119</c:v>
                </c:pt>
                <c:pt idx="10">
                  <c:v>0.228058936579116</c:v>
                </c:pt>
                <c:pt idx="11">
                  <c:v>0.19859064702113999</c:v>
                </c:pt>
                <c:pt idx="12">
                  <c:v>0.10762331838564999</c:v>
                </c:pt>
                <c:pt idx="13">
                  <c:v>4.1639974375400499E-2</c:v>
                </c:pt>
                <c:pt idx="14">
                  <c:v>2.17809096732864E-2</c:v>
                </c:pt>
                <c:pt idx="15">
                  <c:v>6.4061499039077497E-3</c:v>
                </c:pt>
                <c:pt idx="16">
                  <c:v>3.2030749519538198E-3</c:v>
                </c:pt>
                <c:pt idx="17">
                  <c:v>0</c:v>
                </c:pt>
                <c:pt idx="18">
                  <c:v>0</c:v>
                </c:pt>
                <c:pt idx="19">
                  <c:v>0</c:v>
                </c:pt>
                <c:pt idx="20">
                  <c:v>0</c:v>
                </c:pt>
                <c:pt idx="21">
                  <c:v>0</c:v>
                </c:pt>
                <c:pt idx="22">
                  <c:v>0</c:v>
                </c:pt>
                <c:pt idx="23">
                  <c:v>0</c:v>
                </c:pt>
                <c:pt idx="24">
                  <c:v>0</c:v>
                </c:pt>
                <c:pt idx="25">
                  <c:v>0</c:v>
                </c:pt>
                <c:pt idx="26">
                  <c:v>0</c:v>
                </c:pt>
              </c:numCache>
            </c:numRef>
          </c:val>
          <c:extLst>
            <c:ext xmlns:c16="http://schemas.microsoft.com/office/drawing/2014/chart" uri="{C3380CC4-5D6E-409C-BE32-E72D297353CC}">
              <c16:uniqueId val="{00000000-91C4-43FA-82E7-968742937673}"/>
            </c:ext>
          </c:extLst>
        </c:ser>
        <c:ser>
          <c:idx val="1"/>
          <c:order val="1"/>
          <c:tx>
            <c:v>Bitcoin (Normalized by volatility)</c:v>
          </c:tx>
          <c:spPr>
            <a:solidFill>
              <a:srgbClr val="002060"/>
            </a:solidFill>
            <a:ln>
              <a:noFill/>
            </a:ln>
            <a:effectLst/>
          </c:spPr>
          <c:invertIfNegative val="0"/>
          <c:cat>
            <c:numRef>
              <c:f>'Vs Bench'!$AB$32:$AB$58</c:f>
              <c:numCache>
                <c:formatCode>General</c:formatCode>
                <c:ptCount val="27"/>
                <c:pt idx="0">
                  <c:v>-0.09</c:v>
                </c:pt>
                <c:pt idx="1">
                  <c:v>-0.08</c:v>
                </c:pt>
                <c:pt idx="2">
                  <c:v>-7.0000000000000007E-2</c:v>
                </c:pt>
                <c:pt idx="3">
                  <c:v>-0.06</c:v>
                </c:pt>
                <c:pt idx="4">
                  <c:v>-0.05</c:v>
                </c:pt>
                <c:pt idx="5">
                  <c:v>-3.9999999999999897E-2</c:v>
                </c:pt>
                <c:pt idx="6">
                  <c:v>-2.9999999999999898E-2</c:v>
                </c:pt>
                <c:pt idx="7">
                  <c:v>-1.99999999999999E-2</c:v>
                </c:pt>
                <c:pt idx="8">
                  <c:v>-9.99999999999991E-3</c:v>
                </c:pt>
                <c:pt idx="9">
                  <c:v>0</c:v>
                </c:pt>
                <c:pt idx="10">
                  <c:v>0.01</c:v>
                </c:pt>
                <c:pt idx="11">
                  <c:v>0.02</c:v>
                </c:pt>
                <c:pt idx="12">
                  <c:v>0.03</c:v>
                </c:pt>
                <c:pt idx="13">
                  <c:v>0.04</c:v>
                </c:pt>
                <c:pt idx="14">
                  <c:v>0.05</c:v>
                </c:pt>
                <c:pt idx="15">
                  <c:v>0.06</c:v>
                </c:pt>
                <c:pt idx="16">
                  <c:v>7.0000000000000007E-2</c:v>
                </c:pt>
                <c:pt idx="17">
                  <c:v>0.08</c:v>
                </c:pt>
                <c:pt idx="18">
                  <c:v>0.09</c:v>
                </c:pt>
                <c:pt idx="19">
                  <c:v>0.1</c:v>
                </c:pt>
                <c:pt idx="20">
                  <c:v>0.11</c:v>
                </c:pt>
                <c:pt idx="21">
                  <c:v>0.12</c:v>
                </c:pt>
                <c:pt idx="22">
                  <c:v>0.13</c:v>
                </c:pt>
                <c:pt idx="23">
                  <c:v>0.14000000000000001</c:v>
                </c:pt>
                <c:pt idx="24">
                  <c:v>0.15</c:v>
                </c:pt>
                <c:pt idx="25">
                  <c:v>0.16</c:v>
                </c:pt>
                <c:pt idx="26">
                  <c:v>0.17</c:v>
                </c:pt>
              </c:numCache>
            </c:numRef>
          </c:cat>
          <c:val>
            <c:numRef>
              <c:f>'Vs Bench'!$AF$32:$AF$58</c:f>
              <c:numCache>
                <c:formatCode>General</c:formatCode>
                <c:ptCount val="27"/>
                <c:pt idx="0">
                  <c:v>0</c:v>
                </c:pt>
                <c:pt idx="1">
                  <c:v>0</c:v>
                </c:pt>
                <c:pt idx="2">
                  <c:v>0</c:v>
                </c:pt>
                <c:pt idx="3">
                  <c:v>0</c:v>
                </c:pt>
                <c:pt idx="4">
                  <c:v>0</c:v>
                </c:pt>
                <c:pt idx="5">
                  <c:v>1.28122998078155E-3</c:v>
                </c:pt>
                <c:pt idx="6">
                  <c:v>1.5374759769378601E-2</c:v>
                </c:pt>
                <c:pt idx="7">
                  <c:v>4.9327354260089697E-2</c:v>
                </c:pt>
                <c:pt idx="8">
                  <c:v>0.15887251761691201</c:v>
                </c:pt>
                <c:pt idx="9">
                  <c:v>0.20819987187700201</c:v>
                </c:pt>
                <c:pt idx="10">
                  <c:v>0.24919923126201199</c:v>
                </c:pt>
                <c:pt idx="11">
                  <c:v>0.109545163356823</c:v>
                </c:pt>
                <c:pt idx="12">
                  <c:v>8.1358103779628502E-2</c:v>
                </c:pt>
                <c:pt idx="13">
                  <c:v>4.0358744394618798E-2</c:v>
                </c:pt>
                <c:pt idx="14">
                  <c:v>3.01089045483664E-2</c:v>
                </c:pt>
                <c:pt idx="15">
                  <c:v>2.04996796925048E-2</c:v>
                </c:pt>
                <c:pt idx="16">
                  <c:v>7.0467648942985602E-3</c:v>
                </c:pt>
                <c:pt idx="17">
                  <c:v>4.4843049327353297E-3</c:v>
                </c:pt>
                <c:pt idx="18">
                  <c:v>1.28122998078162E-3</c:v>
                </c:pt>
                <c:pt idx="19">
                  <c:v>1.2812299807815101E-3</c:v>
                </c:pt>
                <c:pt idx="20">
                  <c:v>1.9218449711723099E-3</c:v>
                </c:pt>
                <c:pt idx="21">
                  <c:v>2.5624599615631199E-3</c:v>
                </c:pt>
                <c:pt idx="22">
                  <c:v>3.2030749519539299E-3</c:v>
                </c:pt>
                <c:pt idx="23">
                  <c:v>6.4061499039069802E-4</c:v>
                </c:pt>
                <c:pt idx="24">
                  <c:v>6.4061499039080904E-4</c:v>
                </c:pt>
                <c:pt idx="25">
                  <c:v>2.5624599615631199E-3</c:v>
                </c:pt>
                <c:pt idx="26">
                  <c:v>6.4061499039080904E-4</c:v>
                </c:pt>
              </c:numCache>
            </c:numRef>
          </c:val>
          <c:extLst>
            <c:ext xmlns:c16="http://schemas.microsoft.com/office/drawing/2014/chart" uri="{C3380CC4-5D6E-409C-BE32-E72D297353CC}">
              <c16:uniqueId val="{00000001-91C4-43FA-82E7-968742937673}"/>
            </c:ext>
          </c:extLst>
        </c:ser>
        <c:dLbls>
          <c:showLegendKey val="0"/>
          <c:showVal val="0"/>
          <c:showCatName val="0"/>
          <c:showSerName val="0"/>
          <c:showPercent val="0"/>
          <c:showBubbleSize val="0"/>
        </c:dLbls>
        <c:gapWidth val="219"/>
        <c:overlap val="-27"/>
        <c:axId val="418828200"/>
        <c:axId val="418838984"/>
      </c:barChart>
      <c:catAx>
        <c:axId val="4188282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418838984"/>
        <c:crosses val="autoZero"/>
        <c:auto val="1"/>
        <c:lblAlgn val="ctr"/>
        <c:lblOffset val="100"/>
        <c:noMultiLvlLbl val="0"/>
      </c:catAx>
      <c:valAx>
        <c:axId val="4188389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4188282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fr-F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lineChart>
        <c:grouping val="standard"/>
        <c:varyColors val="0"/>
        <c:ser>
          <c:idx val="0"/>
          <c:order val="0"/>
          <c:tx>
            <c:v>100% Diversified Index (60% MSCI World 40% Wolrd Bonds)</c:v>
          </c:tx>
          <c:spPr>
            <a:ln w="28575" cap="rnd">
              <a:solidFill>
                <a:schemeClr val="accent1">
                  <a:shade val="76000"/>
                </a:schemeClr>
              </a:solidFill>
              <a:round/>
            </a:ln>
            <a:effectLst/>
          </c:spPr>
          <c:marker>
            <c:symbol val="none"/>
          </c:marker>
          <c:cat>
            <c:numRef>
              <c:f>'Vs Bench'!$A$10:$A$1592</c:f>
              <c:numCache>
                <c:formatCode>m/d/yy</c:formatCode>
                <c:ptCount val="1583"/>
                <c:pt idx="0">
                  <c:v>41394</c:v>
                </c:pt>
                <c:pt idx="1">
                  <c:v>41395</c:v>
                </c:pt>
                <c:pt idx="2">
                  <c:v>41396</c:v>
                </c:pt>
                <c:pt idx="3">
                  <c:v>41397</c:v>
                </c:pt>
                <c:pt idx="4">
                  <c:v>41400</c:v>
                </c:pt>
                <c:pt idx="5">
                  <c:v>41401</c:v>
                </c:pt>
                <c:pt idx="6">
                  <c:v>41402</c:v>
                </c:pt>
                <c:pt idx="7">
                  <c:v>41403</c:v>
                </c:pt>
                <c:pt idx="8">
                  <c:v>41404</c:v>
                </c:pt>
                <c:pt idx="9">
                  <c:v>41407</c:v>
                </c:pt>
                <c:pt idx="10">
                  <c:v>41408</c:v>
                </c:pt>
                <c:pt idx="11">
                  <c:v>41409</c:v>
                </c:pt>
                <c:pt idx="12">
                  <c:v>41410</c:v>
                </c:pt>
                <c:pt idx="13">
                  <c:v>41411</c:v>
                </c:pt>
                <c:pt idx="14">
                  <c:v>41414</c:v>
                </c:pt>
                <c:pt idx="15">
                  <c:v>41415</c:v>
                </c:pt>
                <c:pt idx="16">
                  <c:v>41416</c:v>
                </c:pt>
                <c:pt idx="17">
                  <c:v>41417</c:v>
                </c:pt>
                <c:pt idx="18">
                  <c:v>41418</c:v>
                </c:pt>
                <c:pt idx="19">
                  <c:v>41421</c:v>
                </c:pt>
                <c:pt idx="20">
                  <c:v>41422</c:v>
                </c:pt>
                <c:pt idx="21">
                  <c:v>41423</c:v>
                </c:pt>
                <c:pt idx="22">
                  <c:v>41424</c:v>
                </c:pt>
                <c:pt idx="23">
                  <c:v>41425</c:v>
                </c:pt>
                <c:pt idx="24">
                  <c:v>41428</c:v>
                </c:pt>
                <c:pt idx="25">
                  <c:v>41429</c:v>
                </c:pt>
                <c:pt idx="26">
                  <c:v>41430</c:v>
                </c:pt>
                <c:pt idx="27">
                  <c:v>41431</c:v>
                </c:pt>
                <c:pt idx="28">
                  <c:v>41432</c:v>
                </c:pt>
                <c:pt idx="29">
                  <c:v>41435</c:v>
                </c:pt>
                <c:pt idx="30">
                  <c:v>41436</c:v>
                </c:pt>
                <c:pt idx="31">
                  <c:v>41437</c:v>
                </c:pt>
                <c:pt idx="32">
                  <c:v>41438</c:v>
                </c:pt>
                <c:pt idx="33">
                  <c:v>41439</c:v>
                </c:pt>
                <c:pt idx="34">
                  <c:v>41442</c:v>
                </c:pt>
                <c:pt idx="35">
                  <c:v>41443</c:v>
                </c:pt>
                <c:pt idx="36">
                  <c:v>41444</c:v>
                </c:pt>
                <c:pt idx="37">
                  <c:v>41445</c:v>
                </c:pt>
                <c:pt idx="38">
                  <c:v>41446</c:v>
                </c:pt>
                <c:pt idx="39">
                  <c:v>41449</c:v>
                </c:pt>
                <c:pt idx="40">
                  <c:v>41450</c:v>
                </c:pt>
                <c:pt idx="41">
                  <c:v>41451</c:v>
                </c:pt>
                <c:pt idx="42">
                  <c:v>41452</c:v>
                </c:pt>
                <c:pt idx="43">
                  <c:v>41453</c:v>
                </c:pt>
                <c:pt idx="44">
                  <c:v>41456</c:v>
                </c:pt>
                <c:pt idx="45">
                  <c:v>41457</c:v>
                </c:pt>
                <c:pt idx="46">
                  <c:v>41458</c:v>
                </c:pt>
                <c:pt idx="47">
                  <c:v>41459</c:v>
                </c:pt>
                <c:pt idx="48">
                  <c:v>41460</c:v>
                </c:pt>
                <c:pt idx="49">
                  <c:v>41463</c:v>
                </c:pt>
                <c:pt idx="50">
                  <c:v>41464</c:v>
                </c:pt>
                <c:pt idx="51">
                  <c:v>41465</c:v>
                </c:pt>
                <c:pt idx="52">
                  <c:v>41466</c:v>
                </c:pt>
                <c:pt idx="53">
                  <c:v>41467</c:v>
                </c:pt>
                <c:pt idx="54">
                  <c:v>41470</c:v>
                </c:pt>
                <c:pt idx="55">
                  <c:v>41471</c:v>
                </c:pt>
                <c:pt idx="56">
                  <c:v>41472</c:v>
                </c:pt>
                <c:pt idx="57">
                  <c:v>41473</c:v>
                </c:pt>
                <c:pt idx="58">
                  <c:v>41474</c:v>
                </c:pt>
                <c:pt idx="59">
                  <c:v>41477</c:v>
                </c:pt>
                <c:pt idx="60">
                  <c:v>41478</c:v>
                </c:pt>
                <c:pt idx="61">
                  <c:v>41479</c:v>
                </c:pt>
                <c:pt idx="62">
                  <c:v>41480</c:v>
                </c:pt>
                <c:pt idx="63">
                  <c:v>41481</c:v>
                </c:pt>
                <c:pt idx="64">
                  <c:v>41484</c:v>
                </c:pt>
                <c:pt idx="65">
                  <c:v>41485</c:v>
                </c:pt>
                <c:pt idx="66">
                  <c:v>41486</c:v>
                </c:pt>
                <c:pt idx="67">
                  <c:v>41487</c:v>
                </c:pt>
                <c:pt idx="68">
                  <c:v>41488</c:v>
                </c:pt>
                <c:pt idx="69">
                  <c:v>41491</c:v>
                </c:pt>
                <c:pt idx="70">
                  <c:v>41492</c:v>
                </c:pt>
                <c:pt idx="71">
                  <c:v>41493</c:v>
                </c:pt>
                <c:pt idx="72">
                  <c:v>41494</c:v>
                </c:pt>
                <c:pt idx="73">
                  <c:v>41495</c:v>
                </c:pt>
                <c:pt idx="74">
                  <c:v>41498</c:v>
                </c:pt>
                <c:pt idx="75">
                  <c:v>41499</c:v>
                </c:pt>
                <c:pt idx="76">
                  <c:v>41500</c:v>
                </c:pt>
                <c:pt idx="77">
                  <c:v>41501</c:v>
                </c:pt>
                <c:pt idx="78">
                  <c:v>41502</c:v>
                </c:pt>
                <c:pt idx="79">
                  <c:v>41505</c:v>
                </c:pt>
                <c:pt idx="80">
                  <c:v>41506</c:v>
                </c:pt>
                <c:pt idx="81">
                  <c:v>41507</c:v>
                </c:pt>
                <c:pt idx="82">
                  <c:v>41508</c:v>
                </c:pt>
                <c:pt idx="83">
                  <c:v>41509</c:v>
                </c:pt>
                <c:pt idx="84">
                  <c:v>41512</c:v>
                </c:pt>
                <c:pt idx="85">
                  <c:v>41513</c:v>
                </c:pt>
                <c:pt idx="86">
                  <c:v>41514</c:v>
                </c:pt>
                <c:pt idx="87">
                  <c:v>41515</c:v>
                </c:pt>
                <c:pt idx="88">
                  <c:v>41516</c:v>
                </c:pt>
                <c:pt idx="89">
                  <c:v>41519</c:v>
                </c:pt>
                <c:pt idx="90">
                  <c:v>41520</c:v>
                </c:pt>
                <c:pt idx="91">
                  <c:v>41521</c:v>
                </c:pt>
                <c:pt idx="92">
                  <c:v>41522</c:v>
                </c:pt>
                <c:pt idx="93">
                  <c:v>41523</c:v>
                </c:pt>
                <c:pt idx="94">
                  <c:v>41526</c:v>
                </c:pt>
                <c:pt idx="95">
                  <c:v>41527</c:v>
                </c:pt>
                <c:pt idx="96">
                  <c:v>41528</c:v>
                </c:pt>
                <c:pt idx="97">
                  <c:v>41529</c:v>
                </c:pt>
                <c:pt idx="98">
                  <c:v>41530</c:v>
                </c:pt>
                <c:pt idx="99">
                  <c:v>41533</c:v>
                </c:pt>
                <c:pt idx="100">
                  <c:v>41534</c:v>
                </c:pt>
                <c:pt idx="101">
                  <c:v>41535</c:v>
                </c:pt>
                <c:pt idx="102">
                  <c:v>41536</c:v>
                </c:pt>
                <c:pt idx="103">
                  <c:v>41537</c:v>
                </c:pt>
                <c:pt idx="104">
                  <c:v>41540</c:v>
                </c:pt>
                <c:pt idx="105">
                  <c:v>41541</c:v>
                </c:pt>
                <c:pt idx="106">
                  <c:v>41542</c:v>
                </c:pt>
                <c:pt idx="107">
                  <c:v>41543</c:v>
                </c:pt>
                <c:pt idx="108">
                  <c:v>41544</c:v>
                </c:pt>
                <c:pt idx="109">
                  <c:v>41547</c:v>
                </c:pt>
                <c:pt idx="110">
                  <c:v>41548</c:v>
                </c:pt>
                <c:pt idx="111">
                  <c:v>41549</c:v>
                </c:pt>
                <c:pt idx="112">
                  <c:v>41550</c:v>
                </c:pt>
                <c:pt idx="113">
                  <c:v>41551</c:v>
                </c:pt>
                <c:pt idx="114">
                  <c:v>41554</c:v>
                </c:pt>
                <c:pt idx="115">
                  <c:v>41555</c:v>
                </c:pt>
                <c:pt idx="116">
                  <c:v>41556</c:v>
                </c:pt>
                <c:pt idx="117">
                  <c:v>41557</c:v>
                </c:pt>
                <c:pt idx="118">
                  <c:v>41558</c:v>
                </c:pt>
                <c:pt idx="119">
                  <c:v>41561</c:v>
                </c:pt>
                <c:pt idx="120">
                  <c:v>41562</c:v>
                </c:pt>
                <c:pt idx="121">
                  <c:v>41563</c:v>
                </c:pt>
                <c:pt idx="122">
                  <c:v>41564</c:v>
                </c:pt>
                <c:pt idx="123">
                  <c:v>41565</c:v>
                </c:pt>
                <c:pt idx="124">
                  <c:v>41568</c:v>
                </c:pt>
                <c:pt idx="125">
                  <c:v>41569</c:v>
                </c:pt>
                <c:pt idx="126">
                  <c:v>41570</c:v>
                </c:pt>
                <c:pt idx="127">
                  <c:v>41571</c:v>
                </c:pt>
                <c:pt idx="128">
                  <c:v>41572</c:v>
                </c:pt>
                <c:pt idx="129">
                  <c:v>41575</c:v>
                </c:pt>
                <c:pt idx="130">
                  <c:v>41576</c:v>
                </c:pt>
                <c:pt idx="131">
                  <c:v>41577</c:v>
                </c:pt>
                <c:pt idx="132">
                  <c:v>41578</c:v>
                </c:pt>
                <c:pt idx="133">
                  <c:v>41579</c:v>
                </c:pt>
                <c:pt idx="134">
                  <c:v>41582</c:v>
                </c:pt>
                <c:pt idx="135">
                  <c:v>41583</c:v>
                </c:pt>
                <c:pt idx="136">
                  <c:v>41584</c:v>
                </c:pt>
                <c:pt idx="137">
                  <c:v>41585</c:v>
                </c:pt>
                <c:pt idx="138">
                  <c:v>41586</c:v>
                </c:pt>
                <c:pt idx="139">
                  <c:v>41589</c:v>
                </c:pt>
                <c:pt idx="140">
                  <c:v>41590</c:v>
                </c:pt>
                <c:pt idx="141">
                  <c:v>41591</c:v>
                </c:pt>
                <c:pt idx="142">
                  <c:v>41592</c:v>
                </c:pt>
                <c:pt idx="143">
                  <c:v>41593</c:v>
                </c:pt>
                <c:pt idx="144">
                  <c:v>41596</c:v>
                </c:pt>
                <c:pt idx="145">
                  <c:v>41597</c:v>
                </c:pt>
                <c:pt idx="146">
                  <c:v>41598</c:v>
                </c:pt>
                <c:pt idx="147">
                  <c:v>41599</c:v>
                </c:pt>
                <c:pt idx="148">
                  <c:v>41600</c:v>
                </c:pt>
                <c:pt idx="149">
                  <c:v>41603</c:v>
                </c:pt>
                <c:pt idx="150">
                  <c:v>41604</c:v>
                </c:pt>
                <c:pt idx="151">
                  <c:v>41605</c:v>
                </c:pt>
                <c:pt idx="152">
                  <c:v>41606</c:v>
                </c:pt>
                <c:pt idx="153">
                  <c:v>41607</c:v>
                </c:pt>
                <c:pt idx="154">
                  <c:v>41610</c:v>
                </c:pt>
                <c:pt idx="155">
                  <c:v>41611</c:v>
                </c:pt>
                <c:pt idx="156">
                  <c:v>41612</c:v>
                </c:pt>
                <c:pt idx="157">
                  <c:v>41613</c:v>
                </c:pt>
                <c:pt idx="158">
                  <c:v>41614</c:v>
                </c:pt>
                <c:pt idx="159">
                  <c:v>41617</c:v>
                </c:pt>
                <c:pt idx="160">
                  <c:v>41618</c:v>
                </c:pt>
                <c:pt idx="161">
                  <c:v>41619</c:v>
                </c:pt>
                <c:pt idx="162">
                  <c:v>41620</c:v>
                </c:pt>
                <c:pt idx="163">
                  <c:v>41621</c:v>
                </c:pt>
                <c:pt idx="164">
                  <c:v>41624</c:v>
                </c:pt>
                <c:pt idx="165">
                  <c:v>41625</c:v>
                </c:pt>
                <c:pt idx="166">
                  <c:v>41626</c:v>
                </c:pt>
                <c:pt idx="167">
                  <c:v>41627</c:v>
                </c:pt>
                <c:pt idx="168">
                  <c:v>41628</c:v>
                </c:pt>
                <c:pt idx="169">
                  <c:v>41631</c:v>
                </c:pt>
                <c:pt idx="170">
                  <c:v>41632</c:v>
                </c:pt>
                <c:pt idx="171">
                  <c:v>41633</c:v>
                </c:pt>
                <c:pt idx="172">
                  <c:v>41634</c:v>
                </c:pt>
                <c:pt idx="173">
                  <c:v>41635</c:v>
                </c:pt>
                <c:pt idx="174">
                  <c:v>41638</c:v>
                </c:pt>
                <c:pt idx="175">
                  <c:v>41639</c:v>
                </c:pt>
                <c:pt idx="176">
                  <c:v>41640</c:v>
                </c:pt>
                <c:pt idx="177">
                  <c:v>41641</c:v>
                </c:pt>
                <c:pt idx="178">
                  <c:v>41642</c:v>
                </c:pt>
                <c:pt idx="179">
                  <c:v>41645</c:v>
                </c:pt>
                <c:pt idx="180">
                  <c:v>41646</c:v>
                </c:pt>
                <c:pt idx="181">
                  <c:v>41647</c:v>
                </c:pt>
                <c:pt idx="182">
                  <c:v>41648</c:v>
                </c:pt>
                <c:pt idx="183">
                  <c:v>41649</c:v>
                </c:pt>
                <c:pt idx="184">
                  <c:v>41652</c:v>
                </c:pt>
                <c:pt idx="185">
                  <c:v>41653</c:v>
                </c:pt>
                <c:pt idx="186">
                  <c:v>41654</c:v>
                </c:pt>
                <c:pt idx="187">
                  <c:v>41655</c:v>
                </c:pt>
                <c:pt idx="188">
                  <c:v>41656</c:v>
                </c:pt>
                <c:pt idx="189">
                  <c:v>41659</c:v>
                </c:pt>
                <c:pt idx="190">
                  <c:v>41660</c:v>
                </c:pt>
                <c:pt idx="191">
                  <c:v>41661</c:v>
                </c:pt>
                <c:pt idx="192">
                  <c:v>41662</c:v>
                </c:pt>
                <c:pt idx="193">
                  <c:v>41663</c:v>
                </c:pt>
                <c:pt idx="194">
                  <c:v>41666</c:v>
                </c:pt>
                <c:pt idx="195">
                  <c:v>41667</c:v>
                </c:pt>
                <c:pt idx="196">
                  <c:v>41668</c:v>
                </c:pt>
                <c:pt idx="197">
                  <c:v>41669</c:v>
                </c:pt>
                <c:pt idx="198">
                  <c:v>41670</c:v>
                </c:pt>
                <c:pt idx="199">
                  <c:v>41673</c:v>
                </c:pt>
                <c:pt idx="200">
                  <c:v>41674</c:v>
                </c:pt>
                <c:pt idx="201">
                  <c:v>41675</c:v>
                </c:pt>
                <c:pt idx="202">
                  <c:v>41676</c:v>
                </c:pt>
                <c:pt idx="203">
                  <c:v>41677</c:v>
                </c:pt>
                <c:pt idx="204">
                  <c:v>41680</c:v>
                </c:pt>
                <c:pt idx="205">
                  <c:v>41681</c:v>
                </c:pt>
                <c:pt idx="206">
                  <c:v>41682</c:v>
                </c:pt>
                <c:pt idx="207">
                  <c:v>41683</c:v>
                </c:pt>
                <c:pt idx="208">
                  <c:v>41684</c:v>
                </c:pt>
                <c:pt idx="209">
                  <c:v>41687</c:v>
                </c:pt>
                <c:pt idx="210">
                  <c:v>41688</c:v>
                </c:pt>
                <c:pt idx="211">
                  <c:v>41689</c:v>
                </c:pt>
                <c:pt idx="212">
                  <c:v>41690</c:v>
                </c:pt>
                <c:pt idx="213">
                  <c:v>41691</c:v>
                </c:pt>
                <c:pt idx="214">
                  <c:v>41694</c:v>
                </c:pt>
                <c:pt idx="215">
                  <c:v>41695</c:v>
                </c:pt>
                <c:pt idx="216">
                  <c:v>41696</c:v>
                </c:pt>
                <c:pt idx="217">
                  <c:v>41697</c:v>
                </c:pt>
                <c:pt idx="218">
                  <c:v>41698</c:v>
                </c:pt>
                <c:pt idx="219">
                  <c:v>41701</c:v>
                </c:pt>
                <c:pt idx="220">
                  <c:v>41702</c:v>
                </c:pt>
                <c:pt idx="221">
                  <c:v>41703</c:v>
                </c:pt>
                <c:pt idx="222">
                  <c:v>41704</c:v>
                </c:pt>
                <c:pt idx="223">
                  <c:v>41705</c:v>
                </c:pt>
                <c:pt idx="224">
                  <c:v>41708</c:v>
                </c:pt>
                <c:pt idx="225">
                  <c:v>41709</c:v>
                </c:pt>
                <c:pt idx="226">
                  <c:v>41710</c:v>
                </c:pt>
                <c:pt idx="227">
                  <c:v>41711</c:v>
                </c:pt>
                <c:pt idx="228">
                  <c:v>41712</c:v>
                </c:pt>
                <c:pt idx="229">
                  <c:v>41715</c:v>
                </c:pt>
                <c:pt idx="230">
                  <c:v>41716</c:v>
                </c:pt>
                <c:pt idx="231">
                  <c:v>41717</c:v>
                </c:pt>
                <c:pt idx="232">
                  <c:v>41718</c:v>
                </c:pt>
                <c:pt idx="233">
                  <c:v>41719</c:v>
                </c:pt>
                <c:pt idx="234">
                  <c:v>41722</c:v>
                </c:pt>
                <c:pt idx="235">
                  <c:v>41723</c:v>
                </c:pt>
                <c:pt idx="236">
                  <c:v>41724</c:v>
                </c:pt>
                <c:pt idx="237">
                  <c:v>41725</c:v>
                </c:pt>
                <c:pt idx="238">
                  <c:v>41726</c:v>
                </c:pt>
                <c:pt idx="239">
                  <c:v>41729</c:v>
                </c:pt>
                <c:pt idx="240">
                  <c:v>41730</c:v>
                </c:pt>
                <c:pt idx="241">
                  <c:v>41731</c:v>
                </c:pt>
                <c:pt idx="242">
                  <c:v>41732</c:v>
                </c:pt>
                <c:pt idx="243">
                  <c:v>41733</c:v>
                </c:pt>
                <c:pt idx="244">
                  <c:v>41736</c:v>
                </c:pt>
                <c:pt idx="245">
                  <c:v>41737</c:v>
                </c:pt>
                <c:pt idx="246">
                  <c:v>41738</c:v>
                </c:pt>
                <c:pt idx="247">
                  <c:v>41739</c:v>
                </c:pt>
                <c:pt idx="248">
                  <c:v>41740</c:v>
                </c:pt>
                <c:pt idx="249">
                  <c:v>41743</c:v>
                </c:pt>
                <c:pt idx="250">
                  <c:v>41744</c:v>
                </c:pt>
                <c:pt idx="251">
                  <c:v>41745</c:v>
                </c:pt>
                <c:pt idx="252">
                  <c:v>41746</c:v>
                </c:pt>
                <c:pt idx="253">
                  <c:v>41747</c:v>
                </c:pt>
                <c:pt idx="254">
                  <c:v>41750</c:v>
                </c:pt>
                <c:pt idx="255">
                  <c:v>41751</c:v>
                </c:pt>
                <c:pt idx="256">
                  <c:v>41752</c:v>
                </c:pt>
                <c:pt idx="257">
                  <c:v>41753</c:v>
                </c:pt>
                <c:pt idx="258">
                  <c:v>41754</c:v>
                </c:pt>
                <c:pt idx="259">
                  <c:v>41757</c:v>
                </c:pt>
                <c:pt idx="260">
                  <c:v>41758</c:v>
                </c:pt>
                <c:pt idx="261">
                  <c:v>41759</c:v>
                </c:pt>
                <c:pt idx="262">
                  <c:v>41760</c:v>
                </c:pt>
                <c:pt idx="263">
                  <c:v>41761</c:v>
                </c:pt>
                <c:pt idx="264">
                  <c:v>41764</c:v>
                </c:pt>
                <c:pt idx="265">
                  <c:v>41765</c:v>
                </c:pt>
                <c:pt idx="266">
                  <c:v>41766</c:v>
                </c:pt>
                <c:pt idx="267">
                  <c:v>41767</c:v>
                </c:pt>
                <c:pt idx="268">
                  <c:v>41768</c:v>
                </c:pt>
                <c:pt idx="269">
                  <c:v>41771</c:v>
                </c:pt>
                <c:pt idx="270">
                  <c:v>41772</c:v>
                </c:pt>
                <c:pt idx="271">
                  <c:v>41773</c:v>
                </c:pt>
                <c:pt idx="272">
                  <c:v>41774</c:v>
                </c:pt>
                <c:pt idx="273">
                  <c:v>41775</c:v>
                </c:pt>
                <c:pt idx="274">
                  <c:v>41778</c:v>
                </c:pt>
                <c:pt idx="275">
                  <c:v>41779</c:v>
                </c:pt>
                <c:pt idx="276">
                  <c:v>41780</c:v>
                </c:pt>
                <c:pt idx="277">
                  <c:v>41781</c:v>
                </c:pt>
                <c:pt idx="278">
                  <c:v>41782</c:v>
                </c:pt>
                <c:pt idx="279">
                  <c:v>41785</c:v>
                </c:pt>
                <c:pt idx="280">
                  <c:v>41786</c:v>
                </c:pt>
                <c:pt idx="281">
                  <c:v>41787</c:v>
                </c:pt>
                <c:pt idx="282">
                  <c:v>41788</c:v>
                </c:pt>
                <c:pt idx="283">
                  <c:v>41789</c:v>
                </c:pt>
                <c:pt idx="284">
                  <c:v>41792</c:v>
                </c:pt>
                <c:pt idx="285">
                  <c:v>41793</c:v>
                </c:pt>
                <c:pt idx="286">
                  <c:v>41794</c:v>
                </c:pt>
                <c:pt idx="287">
                  <c:v>41795</c:v>
                </c:pt>
                <c:pt idx="288">
                  <c:v>41796</c:v>
                </c:pt>
                <c:pt idx="289">
                  <c:v>41799</c:v>
                </c:pt>
                <c:pt idx="290">
                  <c:v>41800</c:v>
                </c:pt>
                <c:pt idx="291">
                  <c:v>41801</c:v>
                </c:pt>
                <c:pt idx="292">
                  <c:v>41802</c:v>
                </c:pt>
                <c:pt idx="293">
                  <c:v>41803</c:v>
                </c:pt>
                <c:pt idx="294">
                  <c:v>41806</c:v>
                </c:pt>
                <c:pt idx="295">
                  <c:v>41807</c:v>
                </c:pt>
                <c:pt idx="296">
                  <c:v>41808</c:v>
                </c:pt>
                <c:pt idx="297">
                  <c:v>41809</c:v>
                </c:pt>
                <c:pt idx="298">
                  <c:v>41810</c:v>
                </c:pt>
                <c:pt idx="299">
                  <c:v>41813</c:v>
                </c:pt>
                <c:pt idx="300">
                  <c:v>41814</c:v>
                </c:pt>
                <c:pt idx="301">
                  <c:v>41815</c:v>
                </c:pt>
                <c:pt idx="302">
                  <c:v>41816</c:v>
                </c:pt>
                <c:pt idx="303">
                  <c:v>41817</c:v>
                </c:pt>
                <c:pt idx="304">
                  <c:v>41820</c:v>
                </c:pt>
                <c:pt idx="305">
                  <c:v>41821</c:v>
                </c:pt>
                <c:pt idx="306">
                  <c:v>41822</c:v>
                </c:pt>
                <c:pt idx="307">
                  <c:v>41823</c:v>
                </c:pt>
                <c:pt idx="308">
                  <c:v>41824</c:v>
                </c:pt>
                <c:pt idx="309">
                  <c:v>41827</c:v>
                </c:pt>
                <c:pt idx="310">
                  <c:v>41828</c:v>
                </c:pt>
                <c:pt idx="311">
                  <c:v>41829</c:v>
                </c:pt>
                <c:pt idx="312">
                  <c:v>41830</c:v>
                </c:pt>
                <c:pt idx="313">
                  <c:v>41831</c:v>
                </c:pt>
                <c:pt idx="314">
                  <c:v>41834</c:v>
                </c:pt>
                <c:pt idx="315">
                  <c:v>41835</c:v>
                </c:pt>
                <c:pt idx="316">
                  <c:v>41836</c:v>
                </c:pt>
                <c:pt idx="317">
                  <c:v>41837</c:v>
                </c:pt>
                <c:pt idx="318">
                  <c:v>41838</c:v>
                </c:pt>
                <c:pt idx="319">
                  <c:v>41841</c:v>
                </c:pt>
                <c:pt idx="320">
                  <c:v>41842</c:v>
                </c:pt>
                <c:pt idx="321">
                  <c:v>41843</c:v>
                </c:pt>
                <c:pt idx="322">
                  <c:v>41844</c:v>
                </c:pt>
                <c:pt idx="323">
                  <c:v>41845</c:v>
                </c:pt>
                <c:pt idx="324">
                  <c:v>41848</c:v>
                </c:pt>
                <c:pt idx="325">
                  <c:v>41849</c:v>
                </c:pt>
                <c:pt idx="326">
                  <c:v>41850</c:v>
                </c:pt>
                <c:pt idx="327">
                  <c:v>41851</c:v>
                </c:pt>
                <c:pt idx="328">
                  <c:v>41852</c:v>
                </c:pt>
                <c:pt idx="329">
                  <c:v>41855</c:v>
                </c:pt>
                <c:pt idx="330">
                  <c:v>41856</c:v>
                </c:pt>
                <c:pt idx="331">
                  <c:v>41857</c:v>
                </c:pt>
                <c:pt idx="332">
                  <c:v>41858</c:v>
                </c:pt>
                <c:pt idx="333">
                  <c:v>41859</c:v>
                </c:pt>
                <c:pt idx="334">
                  <c:v>41862</c:v>
                </c:pt>
                <c:pt idx="335">
                  <c:v>41863</c:v>
                </c:pt>
                <c:pt idx="336">
                  <c:v>41864</c:v>
                </c:pt>
                <c:pt idx="337">
                  <c:v>41865</c:v>
                </c:pt>
                <c:pt idx="338">
                  <c:v>41866</c:v>
                </c:pt>
                <c:pt idx="339">
                  <c:v>41869</c:v>
                </c:pt>
                <c:pt idx="340">
                  <c:v>41870</c:v>
                </c:pt>
                <c:pt idx="341">
                  <c:v>41871</c:v>
                </c:pt>
                <c:pt idx="342">
                  <c:v>41872</c:v>
                </c:pt>
                <c:pt idx="343">
                  <c:v>41873</c:v>
                </c:pt>
                <c:pt idx="344">
                  <c:v>41876</c:v>
                </c:pt>
                <c:pt idx="345">
                  <c:v>41877</c:v>
                </c:pt>
                <c:pt idx="346">
                  <c:v>41878</c:v>
                </c:pt>
                <c:pt idx="347">
                  <c:v>41879</c:v>
                </c:pt>
                <c:pt idx="348">
                  <c:v>41880</c:v>
                </c:pt>
                <c:pt idx="349">
                  <c:v>41883</c:v>
                </c:pt>
                <c:pt idx="350">
                  <c:v>41884</c:v>
                </c:pt>
                <c:pt idx="351">
                  <c:v>41885</c:v>
                </c:pt>
                <c:pt idx="352">
                  <c:v>41886</c:v>
                </c:pt>
                <c:pt idx="353">
                  <c:v>41887</c:v>
                </c:pt>
                <c:pt idx="354">
                  <c:v>41890</c:v>
                </c:pt>
                <c:pt idx="355">
                  <c:v>41891</c:v>
                </c:pt>
                <c:pt idx="356">
                  <c:v>41892</c:v>
                </c:pt>
                <c:pt idx="357">
                  <c:v>41893</c:v>
                </c:pt>
                <c:pt idx="358">
                  <c:v>41894</c:v>
                </c:pt>
                <c:pt idx="359">
                  <c:v>41897</c:v>
                </c:pt>
                <c:pt idx="360">
                  <c:v>41898</c:v>
                </c:pt>
                <c:pt idx="361">
                  <c:v>41899</c:v>
                </c:pt>
                <c:pt idx="362">
                  <c:v>41900</c:v>
                </c:pt>
                <c:pt idx="363">
                  <c:v>41901</c:v>
                </c:pt>
                <c:pt idx="364">
                  <c:v>41904</c:v>
                </c:pt>
                <c:pt idx="365">
                  <c:v>41905</c:v>
                </c:pt>
                <c:pt idx="366">
                  <c:v>41906</c:v>
                </c:pt>
                <c:pt idx="367">
                  <c:v>41907</c:v>
                </c:pt>
                <c:pt idx="368">
                  <c:v>41908</c:v>
                </c:pt>
                <c:pt idx="369">
                  <c:v>41911</c:v>
                </c:pt>
                <c:pt idx="370">
                  <c:v>41912</c:v>
                </c:pt>
                <c:pt idx="371">
                  <c:v>41913</c:v>
                </c:pt>
                <c:pt idx="372">
                  <c:v>41914</c:v>
                </c:pt>
                <c:pt idx="373">
                  <c:v>41915</c:v>
                </c:pt>
                <c:pt idx="374">
                  <c:v>41918</c:v>
                </c:pt>
                <c:pt idx="375">
                  <c:v>41919</c:v>
                </c:pt>
                <c:pt idx="376">
                  <c:v>41920</c:v>
                </c:pt>
                <c:pt idx="377">
                  <c:v>41921</c:v>
                </c:pt>
                <c:pt idx="378">
                  <c:v>41922</c:v>
                </c:pt>
                <c:pt idx="379">
                  <c:v>41925</c:v>
                </c:pt>
                <c:pt idx="380">
                  <c:v>41926</c:v>
                </c:pt>
                <c:pt idx="381">
                  <c:v>41927</c:v>
                </c:pt>
                <c:pt idx="382">
                  <c:v>41928</c:v>
                </c:pt>
                <c:pt idx="383">
                  <c:v>41929</c:v>
                </c:pt>
                <c:pt idx="384">
                  <c:v>41932</c:v>
                </c:pt>
                <c:pt idx="385">
                  <c:v>41933</c:v>
                </c:pt>
                <c:pt idx="386">
                  <c:v>41934</c:v>
                </c:pt>
                <c:pt idx="387">
                  <c:v>41935</c:v>
                </c:pt>
                <c:pt idx="388">
                  <c:v>41936</c:v>
                </c:pt>
                <c:pt idx="389">
                  <c:v>41939</c:v>
                </c:pt>
                <c:pt idx="390">
                  <c:v>41940</c:v>
                </c:pt>
                <c:pt idx="391">
                  <c:v>41941</c:v>
                </c:pt>
                <c:pt idx="392">
                  <c:v>41942</c:v>
                </c:pt>
                <c:pt idx="393">
                  <c:v>41943</c:v>
                </c:pt>
                <c:pt idx="394">
                  <c:v>41946</c:v>
                </c:pt>
                <c:pt idx="395">
                  <c:v>41947</c:v>
                </c:pt>
                <c:pt idx="396">
                  <c:v>41948</c:v>
                </c:pt>
                <c:pt idx="397">
                  <c:v>41949</c:v>
                </c:pt>
                <c:pt idx="398">
                  <c:v>41950</c:v>
                </c:pt>
                <c:pt idx="399">
                  <c:v>41953</c:v>
                </c:pt>
                <c:pt idx="400">
                  <c:v>41954</c:v>
                </c:pt>
                <c:pt idx="401">
                  <c:v>41955</c:v>
                </c:pt>
                <c:pt idx="402">
                  <c:v>41956</c:v>
                </c:pt>
                <c:pt idx="403">
                  <c:v>41957</c:v>
                </c:pt>
                <c:pt idx="404">
                  <c:v>41960</c:v>
                </c:pt>
                <c:pt idx="405">
                  <c:v>41961</c:v>
                </c:pt>
                <c:pt idx="406">
                  <c:v>41962</c:v>
                </c:pt>
                <c:pt idx="407">
                  <c:v>41963</c:v>
                </c:pt>
                <c:pt idx="408">
                  <c:v>41964</c:v>
                </c:pt>
                <c:pt idx="409">
                  <c:v>41967</c:v>
                </c:pt>
                <c:pt idx="410">
                  <c:v>41968</c:v>
                </c:pt>
                <c:pt idx="411">
                  <c:v>41969</c:v>
                </c:pt>
                <c:pt idx="412">
                  <c:v>41970</c:v>
                </c:pt>
                <c:pt idx="413">
                  <c:v>41971</c:v>
                </c:pt>
                <c:pt idx="414">
                  <c:v>41974</c:v>
                </c:pt>
                <c:pt idx="415">
                  <c:v>41975</c:v>
                </c:pt>
                <c:pt idx="416">
                  <c:v>41976</c:v>
                </c:pt>
                <c:pt idx="417">
                  <c:v>41977</c:v>
                </c:pt>
                <c:pt idx="418">
                  <c:v>41978</c:v>
                </c:pt>
                <c:pt idx="419">
                  <c:v>41981</c:v>
                </c:pt>
                <c:pt idx="420">
                  <c:v>41982</c:v>
                </c:pt>
                <c:pt idx="421">
                  <c:v>41983</c:v>
                </c:pt>
                <c:pt idx="422">
                  <c:v>41984</c:v>
                </c:pt>
                <c:pt idx="423">
                  <c:v>41985</c:v>
                </c:pt>
                <c:pt idx="424">
                  <c:v>41988</c:v>
                </c:pt>
                <c:pt idx="425">
                  <c:v>41989</c:v>
                </c:pt>
                <c:pt idx="426">
                  <c:v>41990</c:v>
                </c:pt>
                <c:pt idx="427">
                  <c:v>41991</c:v>
                </c:pt>
                <c:pt idx="428">
                  <c:v>41992</c:v>
                </c:pt>
                <c:pt idx="429">
                  <c:v>41995</c:v>
                </c:pt>
                <c:pt idx="430">
                  <c:v>41996</c:v>
                </c:pt>
                <c:pt idx="431">
                  <c:v>41997</c:v>
                </c:pt>
                <c:pt idx="432">
                  <c:v>41998</c:v>
                </c:pt>
                <c:pt idx="433">
                  <c:v>41999</c:v>
                </c:pt>
                <c:pt idx="434">
                  <c:v>42002</c:v>
                </c:pt>
                <c:pt idx="435">
                  <c:v>42003</c:v>
                </c:pt>
                <c:pt idx="436">
                  <c:v>42004</c:v>
                </c:pt>
                <c:pt idx="437">
                  <c:v>42005</c:v>
                </c:pt>
                <c:pt idx="438">
                  <c:v>42006</c:v>
                </c:pt>
                <c:pt idx="439">
                  <c:v>42009</c:v>
                </c:pt>
                <c:pt idx="440">
                  <c:v>42010</c:v>
                </c:pt>
                <c:pt idx="441">
                  <c:v>42011</c:v>
                </c:pt>
                <c:pt idx="442">
                  <c:v>42012</c:v>
                </c:pt>
                <c:pt idx="443">
                  <c:v>42013</c:v>
                </c:pt>
                <c:pt idx="444">
                  <c:v>42016</c:v>
                </c:pt>
                <c:pt idx="445">
                  <c:v>42017</c:v>
                </c:pt>
                <c:pt idx="446">
                  <c:v>42018</c:v>
                </c:pt>
                <c:pt idx="447">
                  <c:v>42019</c:v>
                </c:pt>
                <c:pt idx="448">
                  <c:v>42020</c:v>
                </c:pt>
                <c:pt idx="449">
                  <c:v>42023</c:v>
                </c:pt>
                <c:pt idx="450">
                  <c:v>42024</c:v>
                </c:pt>
                <c:pt idx="451">
                  <c:v>42025</c:v>
                </c:pt>
                <c:pt idx="452">
                  <c:v>42026</c:v>
                </c:pt>
                <c:pt idx="453">
                  <c:v>42027</c:v>
                </c:pt>
                <c:pt idx="454">
                  <c:v>42030</c:v>
                </c:pt>
                <c:pt idx="455">
                  <c:v>42031</c:v>
                </c:pt>
                <c:pt idx="456">
                  <c:v>42032</c:v>
                </c:pt>
                <c:pt idx="457">
                  <c:v>42033</c:v>
                </c:pt>
                <c:pt idx="458">
                  <c:v>42034</c:v>
                </c:pt>
                <c:pt idx="459">
                  <c:v>42037</c:v>
                </c:pt>
                <c:pt idx="460">
                  <c:v>42038</c:v>
                </c:pt>
                <c:pt idx="461">
                  <c:v>42039</c:v>
                </c:pt>
                <c:pt idx="462">
                  <c:v>42040</c:v>
                </c:pt>
                <c:pt idx="463">
                  <c:v>42041</c:v>
                </c:pt>
                <c:pt idx="464">
                  <c:v>42044</c:v>
                </c:pt>
                <c:pt idx="465">
                  <c:v>42045</c:v>
                </c:pt>
                <c:pt idx="466">
                  <c:v>42046</c:v>
                </c:pt>
                <c:pt idx="467">
                  <c:v>42047</c:v>
                </c:pt>
                <c:pt idx="468">
                  <c:v>42048</c:v>
                </c:pt>
                <c:pt idx="469">
                  <c:v>42051</c:v>
                </c:pt>
                <c:pt idx="470">
                  <c:v>42052</c:v>
                </c:pt>
                <c:pt idx="471">
                  <c:v>42053</c:v>
                </c:pt>
                <c:pt idx="472">
                  <c:v>42054</c:v>
                </c:pt>
                <c:pt idx="473">
                  <c:v>42055</c:v>
                </c:pt>
                <c:pt idx="474">
                  <c:v>42058</c:v>
                </c:pt>
                <c:pt idx="475">
                  <c:v>42059</c:v>
                </c:pt>
                <c:pt idx="476">
                  <c:v>42060</c:v>
                </c:pt>
                <c:pt idx="477">
                  <c:v>42061</c:v>
                </c:pt>
                <c:pt idx="478">
                  <c:v>42062</c:v>
                </c:pt>
                <c:pt idx="479">
                  <c:v>42065</c:v>
                </c:pt>
                <c:pt idx="480">
                  <c:v>42066</c:v>
                </c:pt>
                <c:pt idx="481">
                  <c:v>42067</c:v>
                </c:pt>
                <c:pt idx="482">
                  <c:v>42068</c:v>
                </c:pt>
                <c:pt idx="483">
                  <c:v>42069</c:v>
                </c:pt>
                <c:pt idx="484">
                  <c:v>42072</c:v>
                </c:pt>
                <c:pt idx="485">
                  <c:v>42073</c:v>
                </c:pt>
                <c:pt idx="486">
                  <c:v>42074</c:v>
                </c:pt>
                <c:pt idx="487">
                  <c:v>42075</c:v>
                </c:pt>
                <c:pt idx="488">
                  <c:v>42076</c:v>
                </c:pt>
                <c:pt idx="489">
                  <c:v>42079</c:v>
                </c:pt>
                <c:pt idx="490">
                  <c:v>42080</c:v>
                </c:pt>
                <c:pt idx="491">
                  <c:v>42081</c:v>
                </c:pt>
                <c:pt idx="492">
                  <c:v>42082</c:v>
                </c:pt>
                <c:pt idx="493">
                  <c:v>42083</c:v>
                </c:pt>
                <c:pt idx="494">
                  <c:v>42086</c:v>
                </c:pt>
                <c:pt idx="495">
                  <c:v>42087</c:v>
                </c:pt>
                <c:pt idx="496">
                  <c:v>42088</c:v>
                </c:pt>
                <c:pt idx="497">
                  <c:v>42089</c:v>
                </c:pt>
                <c:pt idx="498">
                  <c:v>42090</c:v>
                </c:pt>
                <c:pt idx="499">
                  <c:v>42093</c:v>
                </c:pt>
                <c:pt idx="500">
                  <c:v>42094</c:v>
                </c:pt>
                <c:pt idx="501">
                  <c:v>42095</c:v>
                </c:pt>
                <c:pt idx="502">
                  <c:v>42096</c:v>
                </c:pt>
                <c:pt idx="503">
                  <c:v>42097</c:v>
                </c:pt>
                <c:pt idx="504">
                  <c:v>42100</c:v>
                </c:pt>
                <c:pt idx="505">
                  <c:v>42101</c:v>
                </c:pt>
                <c:pt idx="506">
                  <c:v>42102</c:v>
                </c:pt>
                <c:pt idx="507">
                  <c:v>42103</c:v>
                </c:pt>
                <c:pt idx="508">
                  <c:v>42104</c:v>
                </c:pt>
                <c:pt idx="509">
                  <c:v>42107</c:v>
                </c:pt>
                <c:pt idx="510">
                  <c:v>42108</c:v>
                </c:pt>
                <c:pt idx="511">
                  <c:v>42109</c:v>
                </c:pt>
                <c:pt idx="512">
                  <c:v>42110</c:v>
                </c:pt>
                <c:pt idx="513">
                  <c:v>42111</c:v>
                </c:pt>
                <c:pt idx="514">
                  <c:v>42114</c:v>
                </c:pt>
                <c:pt idx="515">
                  <c:v>42115</c:v>
                </c:pt>
                <c:pt idx="516">
                  <c:v>42116</c:v>
                </c:pt>
                <c:pt idx="517">
                  <c:v>42117</c:v>
                </c:pt>
                <c:pt idx="518">
                  <c:v>42118</c:v>
                </c:pt>
                <c:pt idx="519">
                  <c:v>42121</c:v>
                </c:pt>
                <c:pt idx="520">
                  <c:v>42122</c:v>
                </c:pt>
                <c:pt idx="521">
                  <c:v>42123</c:v>
                </c:pt>
                <c:pt idx="522">
                  <c:v>42124</c:v>
                </c:pt>
                <c:pt idx="523">
                  <c:v>42125</c:v>
                </c:pt>
                <c:pt idx="524">
                  <c:v>42128</c:v>
                </c:pt>
                <c:pt idx="525">
                  <c:v>42129</c:v>
                </c:pt>
                <c:pt idx="526">
                  <c:v>42130</c:v>
                </c:pt>
                <c:pt idx="527">
                  <c:v>42131</c:v>
                </c:pt>
                <c:pt idx="528">
                  <c:v>42132</c:v>
                </c:pt>
                <c:pt idx="529">
                  <c:v>42135</c:v>
                </c:pt>
                <c:pt idx="530">
                  <c:v>42136</c:v>
                </c:pt>
                <c:pt idx="531">
                  <c:v>42137</c:v>
                </c:pt>
                <c:pt idx="532">
                  <c:v>42138</c:v>
                </c:pt>
                <c:pt idx="533">
                  <c:v>42139</c:v>
                </c:pt>
                <c:pt idx="534">
                  <c:v>42142</c:v>
                </c:pt>
                <c:pt idx="535">
                  <c:v>42143</c:v>
                </c:pt>
                <c:pt idx="536">
                  <c:v>42144</c:v>
                </c:pt>
                <c:pt idx="537">
                  <c:v>42145</c:v>
                </c:pt>
                <c:pt idx="538">
                  <c:v>42146</c:v>
                </c:pt>
                <c:pt idx="539">
                  <c:v>42149</c:v>
                </c:pt>
                <c:pt idx="540">
                  <c:v>42150</c:v>
                </c:pt>
                <c:pt idx="541">
                  <c:v>42151</c:v>
                </c:pt>
                <c:pt idx="542">
                  <c:v>42152</c:v>
                </c:pt>
                <c:pt idx="543">
                  <c:v>42153</c:v>
                </c:pt>
                <c:pt idx="544">
                  <c:v>42156</c:v>
                </c:pt>
                <c:pt idx="545">
                  <c:v>42157</c:v>
                </c:pt>
                <c:pt idx="546">
                  <c:v>42158</c:v>
                </c:pt>
                <c:pt idx="547">
                  <c:v>42159</c:v>
                </c:pt>
                <c:pt idx="548">
                  <c:v>42160</c:v>
                </c:pt>
                <c:pt idx="549">
                  <c:v>42163</c:v>
                </c:pt>
                <c:pt idx="550">
                  <c:v>42164</c:v>
                </c:pt>
                <c:pt idx="551">
                  <c:v>42165</c:v>
                </c:pt>
                <c:pt idx="552">
                  <c:v>42166</c:v>
                </c:pt>
                <c:pt idx="553">
                  <c:v>42167</c:v>
                </c:pt>
                <c:pt idx="554">
                  <c:v>42170</c:v>
                </c:pt>
                <c:pt idx="555">
                  <c:v>42171</c:v>
                </c:pt>
                <c:pt idx="556">
                  <c:v>42172</c:v>
                </c:pt>
                <c:pt idx="557">
                  <c:v>42173</c:v>
                </c:pt>
                <c:pt idx="558">
                  <c:v>42174</c:v>
                </c:pt>
                <c:pt idx="559">
                  <c:v>42177</c:v>
                </c:pt>
                <c:pt idx="560">
                  <c:v>42178</c:v>
                </c:pt>
                <c:pt idx="561">
                  <c:v>42179</c:v>
                </c:pt>
                <c:pt idx="562">
                  <c:v>42180</c:v>
                </c:pt>
                <c:pt idx="563">
                  <c:v>42181</c:v>
                </c:pt>
                <c:pt idx="564">
                  <c:v>42184</c:v>
                </c:pt>
                <c:pt idx="565">
                  <c:v>42185</c:v>
                </c:pt>
                <c:pt idx="566">
                  <c:v>42186</c:v>
                </c:pt>
                <c:pt idx="567">
                  <c:v>42187</c:v>
                </c:pt>
                <c:pt idx="568">
                  <c:v>42188</c:v>
                </c:pt>
                <c:pt idx="569">
                  <c:v>42191</c:v>
                </c:pt>
                <c:pt idx="570">
                  <c:v>42192</c:v>
                </c:pt>
                <c:pt idx="571">
                  <c:v>42193</c:v>
                </c:pt>
                <c:pt idx="572">
                  <c:v>42194</c:v>
                </c:pt>
                <c:pt idx="573">
                  <c:v>42195</c:v>
                </c:pt>
                <c:pt idx="574">
                  <c:v>42198</c:v>
                </c:pt>
                <c:pt idx="575">
                  <c:v>42199</c:v>
                </c:pt>
                <c:pt idx="576">
                  <c:v>42200</c:v>
                </c:pt>
                <c:pt idx="577">
                  <c:v>42201</c:v>
                </c:pt>
                <c:pt idx="578">
                  <c:v>42202</c:v>
                </c:pt>
                <c:pt idx="579">
                  <c:v>42205</c:v>
                </c:pt>
                <c:pt idx="580">
                  <c:v>42206</c:v>
                </c:pt>
                <c:pt idx="581">
                  <c:v>42207</c:v>
                </c:pt>
                <c:pt idx="582">
                  <c:v>42208</c:v>
                </c:pt>
                <c:pt idx="583">
                  <c:v>42209</c:v>
                </c:pt>
                <c:pt idx="584">
                  <c:v>42212</c:v>
                </c:pt>
                <c:pt idx="585">
                  <c:v>42213</c:v>
                </c:pt>
                <c:pt idx="586">
                  <c:v>42214</c:v>
                </c:pt>
                <c:pt idx="587">
                  <c:v>42215</c:v>
                </c:pt>
                <c:pt idx="588">
                  <c:v>42216</c:v>
                </c:pt>
                <c:pt idx="589">
                  <c:v>42219</c:v>
                </c:pt>
                <c:pt idx="590">
                  <c:v>42220</c:v>
                </c:pt>
                <c:pt idx="591">
                  <c:v>42221</c:v>
                </c:pt>
                <c:pt idx="592">
                  <c:v>42222</c:v>
                </c:pt>
                <c:pt idx="593">
                  <c:v>42223</c:v>
                </c:pt>
                <c:pt idx="594">
                  <c:v>42226</c:v>
                </c:pt>
                <c:pt idx="595">
                  <c:v>42227</c:v>
                </c:pt>
                <c:pt idx="596">
                  <c:v>42228</c:v>
                </c:pt>
                <c:pt idx="597">
                  <c:v>42229</c:v>
                </c:pt>
                <c:pt idx="598">
                  <c:v>42230</c:v>
                </c:pt>
                <c:pt idx="599">
                  <c:v>42233</c:v>
                </c:pt>
                <c:pt idx="600">
                  <c:v>42234</c:v>
                </c:pt>
                <c:pt idx="601">
                  <c:v>42235</c:v>
                </c:pt>
                <c:pt idx="602">
                  <c:v>42236</c:v>
                </c:pt>
                <c:pt idx="603">
                  <c:v>42237</c:v>
                </c:pt>
                <c:pt idx="604">
                  <c:v>42240</c:v>
                </c:pt>
                <c:pt idx="605">
                  <c:v>42241</c:v>
                </c:pt>
                <c:pt idx="606">
                  <c:v>42242</c:v>
                </c:pt>
                <c:pt idx="607">
                  <c:v>42243</c:v>
                </c:pt>
                <c:pt idx="608">
                  <c:v>42244</c:v>
                </c:pt>
                <c:pt idx="609">
                  <c:v>42247</c:v>
                </c:pt>
                <c:pt idx="610">
                  <c:v>42248</c:v>
                </c:pt>
                <c:pt idx="611">
                  <c:v>42249</c:v>
                </c:pt>
                <c:pt idx="612">
                  <c:v>42250</c:v>
                </c:pt>
                <c:pt idx="613">
                  <c:v>42251</c:v>
                </c:pt>
                <c:pt idx="614">
                  <c:v>42254</c:v>
                </c:pt>
                <c:pt idx="615">
                  <c:v>42255</c:v>
                </c:pt>
                <c:pt idx="616">
                  <c:v>42256</c:v>
                </c:pt>
                <c:pt idx="617">
                  <c:v>42257</c:v>
                </c:pt>
                <c:pt idx="618">
                  <c:v>42258</c:v>
                </c:pt>
                <c:pt idx="619">
                  <c:v>42261</c:v>
                </c:pt>
                <c:pt idx="620">
                  <c:v>42262</c:v>
                </c:pt>
                <c:pt idx="621">
                  <c:v>42263</c:v>
                </c:pt>
                <c:pt idx="622">
                  <c:v>42264</c:v>
                </c:pt>
                <c:pt idx="623">
                  <c:v>42265</c:v>
                </c:pt>
                <c:pt idx="624">
                  <c:v>42268</c:v>
                </c:pt>
                <c:pt idx="625">
                  <c:v>42269</c:v>
                </c:pt>
                <c:pt idx="626">
                  <c:v>42270</c:v>
                </c:pt>
                <c:pt idx="627">
                  <c:v>42271</c:v>
                </c:pt>
                <c:pt idx="628">
                  <c:v>42272</c:v>
                </c:pt>
                <c:pt idx="629">
                  <c:v>42275</c:v>
                </c:pt>
                <c:pt idx="630">
                  <c:v>42276</c:v>
                </c:pt>
                <c:pt idx="631">
                  <c:v>42277</c:v>
                </c:pt>
                <c:pt idx="632">
                  <c:v>42278</c:v>
                </c:pt>
                <c:pt idx="633">
                  <c:v>42279</c:v>
                </c:pt>
                <c:pt idx="634">
                  <c:v>42282</c:v>
                </c:pt>
                <c:pt idx="635">
                  <c:v>42283</c:v>
                </c:pt>
                <c:pt idx="636">
                  <c:v>42284</c:v>
                </c:pt>
                <c:pt idx="637">
                  <c:v>42285</c:v>
                </c:pt>
                <c:pt idx="638">
                  <c:v>42286</c:v>
                </c:pt>
                <c:pt idx="639">
                  <c:v>42289</c:v>
                </c:pt>
                <c:pt idx="640">
                  <c:v>42290</c:v>
                </c:pt>
                <c:pt idx="641">
                  <c:v>42291</c:v>
                </c:pt>
                <c:pt idx="642">
                  <c:v>42292</c:v>
                </c:pt>
                <c:pt idx="643">
                  <c:v>42293</c:v>
                </c:pt>
                <c:pt idx="644">
                  <c:v>42296</c:v>
                </c:pt>
                <c:pt idx="645">
                  <c:v>42297</c:v>
                </c:pt>
                <c:pt idx="646">
                  <c:v>42298</c:v>
                </c:pt>
                <c:pt idx="647">
                  <c:v>42299</c:v>
                </c:pt>
                <c:pt idx="648">
                  <c:v>42300</c:v>
                </c:pt>
                <c:pt idx="649">
                  <c:v>42303</c:v>
                </c:pt>
                <c:pt idx="650">
                  <c:v>42304</c:v>
                </c:pt>
                <c:pt idx="651">
                  <c:v>42305</c:v>
                </c:pt>
                <c:pt idx="652">
                  <c:v>42306</c:v>
                </c:pt>
                <c:pt idx="653">
                  <c:v>42307</c:v>
                </c:pt>
                <c:pt idx="654">
                  <c:v>42310</c:v>
                </c:pt>
                <c:pt idx="655">
                  <c:v>42311</c:v>
                </c:pt>
                <c:pt idx="656">
                  <c:v>42312</c:v>
                </c:pt>
                <c:pt idx="657">
                  <c:v>42313</c:v>
                </c:pt>
                <c:pt idx="658">
                  <c:v>42314</c:v>
                </c:pt>
                <c:pt idx="659">
                  <c:v>42317</c:v>
                </c:pt>
                <c:pt idx="660">
                  <c:v>42318</c:v>
                </c:pt>
                <c:pt idx="661">
                  <c:v>42319</c:v>
                </c:pt>
                <c:pt idx="662">
                  <c:v>42320</c:v>
                </c:pt>
                <c:pt idx="663">
                  <c:v>42321</c:v>
                </c:pt>
                <c:pt idx="664">
                  <c:v>42324</c:v>
                </c:pt>
                <c:pt idx="665">
                  <c:v>42325</c:v>
                </c:pt>
                <c:pt idx="666">
                  <c:v>42326</c:v>
                </c:pt>
                <c:pt idx="667">
                  <c:v>42327</c:v>
                </c:pt>
                <c:pt idx="668">
                  <c:v>42328</c:v>
                </c:pt>
                <c:pt idx="669">
                  <c:v>42331</c:v>
                </c:pt>
                <c:pt idx="670">
                  <c:v>42332</c:v>
                </c:pt>
                <c:pt idx="671">
                  <c:v>42333</c:v>
                </c:pt>
                <c:pt idx="672">
                  <c:v>42334</c:v>
                </c:pt>
                <c:pt idx="673">
                  <c:v>42335</c:v>
                </c:pt>
                <c:pt idx="674">
                  <c:v>42338</c:v>
                </c:pt>
                <c:pt idx="675">
                  <c:v>42339</c:v>
                </c:pt>
                <c:pt idx="676">
                  <c:v>42340</c:v>
                </c:pt>
                <c:pt idx="677">
                  <c:v>42341</c:v>
                </c:pt>
                <c:pt idx="678">
                  <c:v>42342</c:v>
                </c:pt>
                <c:pt idx="679">
                  <c:v>42345</c:v>
                </c:pt>
                <c:pt idx="680">
                  <c:v>42346</c:v>
                </c:pt>
                <c:pt idx="681">
                  <c:v>42347</c:v>
                </c:pt>
                <c:pt idx="682">
                  <c:v>42348</c:v>
                </c:pt>
                <c:pt idx="683">
                  <c:v>42349</c:v>
                </c:pt>
                <c:pt idx="684">
                  <c:v>42352</c:v>
                </c:pt>
                <c:pt idx="685">
                  <c:v>42353</c:v>
                </c:pt>
                <c:pt idx="686">
                  <c:v>42354</c:v>
                </c:pt>
                <c:pt idx="687">
                  <c:v>42355</c:v>
                </c:pt>
                <c:pt idx="688">
                  <c:v>42356</c:v>
                </c:pt>
                <c:pt idx="689">
                  <c:v>42359</c:v>
                </c:pt>
                <c:pt idx="690">
                  <c:v>42360</c:v>
                </c:pt>
                <c:pt idx="691">
                  <c:v>42361</c:v>
                </c:pt>
                <c:pt idx="692">
                  <c:v>42362</c:v>
                </c:pt>
                <c:pt idx="693">
                  <c:v>42363</c:v>
                </c:pt>
                <c:pt idx="694">
                  <c:v>42366</c:v>
                </c:pt>
                <c:pt idx="695">
                  <c:v>42367</c:v>
                </c:pt>
                <c:pt idx="696">
                  <c:v>42368</c:v>
                </c:pt>
                <c:pt idx="697">
                  <c:v>42369</c:v>
                </c:pt>
                <c:pt idx="698">
                  <c:v>42370</c:v>
                </c:pt>
                <c:pt idx="699">
                  <c:v>42373</c:v>
                </c:pt>
                <c:pt idx="700">
                  <c:v>42374</c:v>
                </c:pt>
                <c:pt idx="701">
                  <c:v>42375</c:v>
                </c:pt>
                <c:pt idx="702">
                  <c:v>42376</c:v>
                </c:pt>
                <c:pt idx="703">
                  <c:v>42377</c:v>
                </c:pt>
                <c:pt idx="704">
                  <c:v>42380</c:v>
                </c:pt>
                <c:pt idx="705">
                  <c:v>42381</c:v>
                </c:pt>
                <c:pt idx="706">
                  <c:v>42382</c:v>
                </c:pt>
                <c:pt idx="707">
                  <c:v>42383</c:v>
                </c:pt>
                <c:pt idx="708">
                  <c:v>42384</c:v>
                </c:pt>
                <c:pt idx="709">
                  <c:v>42387</c:v>
                </c:pt>
                <c:pt idx="710">
                  <c:v>42388</c:v>
                </c:pt>
                <c:pt idx="711">
                  <c:v>42389</c:v>
                </c:pt>
                <c:pt idx="712">
                  <c:v>42390</c:v>
                </c:pt>
                <c:pt idx="713">
                  <c:v>42391</c:v>
                </c:pt>
                <c:pt idx="714">
                  <c:v>42394</c:v>
                </c:pt>
                <c:pt idx="715">
                  <c:v>42395</c:v>
                </c:pt>
                <c:pt idx="716">
                  <c:v>42396</c:v>
                </c:pt>
                <c:pt idx="717">
                  <c:v>42397</c:v>
                </c:pt>
                <c:pt idx="718">
                  <c:v>42398</c:v>
                </c:pt>
                <c:pt idx="719">
                  <c:v>42401</c:v>
                </c:pt>
                <c:pt idx="720">
                  <c:v>42402</c:v>
                </c:pt>
                <c:pt idx="721">
                  <c:v>42403</c:v>
                </c:pt>
                <c:pt idx="722">
                  <c:v>42404</c:v>
                </c:pt>
                <c:pt idx="723">
                  <c:v>42405</c:v>
                </c:pt>
                <c:pt idx="724">
                  <c:v>42408</c:v>
                </c:pt>
                <c:pt idx="725">
                  <c:v>42409</c:v>
                </c:pt>
                <c:pt idx="726">
                  <c:v>42410</c:v>
                </c:pt>
                <c:pt idx="727">
                  <c:v>42411</c:v>
                </c:pt>
                <c:pt idx="728">
                  <c:v>42412</c:v>
                </c:pt>
                <c:pt idx="729">
                  <c:v>42415</c:v>
                </c:pt>
                <c:pt idx="730">
                  <c:v>42416</c:v>
                </c:pt>
                <c:pt idx="731">
                  <c:v>42417</c:v>
                </c:pt>
                <c:pt idx="732">
                  <c:v>42418</c:v>
                </c:pt>
                <c:pt idx="733">
                  <c:v>42419</c:v>
                </c:pt>
                <c:pt idx="734">
                  <c:v>42422</c:v>
                </c:pt>
                <c:pt idx="735">
                  <c:v>42423</c:v>
                </c:pt>
                <c:pt idx="736">
                  <c:v>42424</c:v>
                </c:pt>
                <c:pt idx="737">
                  <c:v>42425</c:v>
                </c:pt>
                <c:pt idx="738">
                  <c:v>42426</c:v>
                </c:pt>
                <c:pt idx="739">
                  <c:v>42429</c:v>
                </c:pt>
                <c:pt idx="740">
                  <c:v>42430</c:v>
                </c:pt>
                <c:pt idx="741">
                  <c:v>42431</c:v>
                </c:pt>
                <c:pt idx="742">
                  <c:v>42432</c:v>
                </c:pt>
                <c:pt idx="743">
                  <c:v>42433</c:v>
                </c:pt>
                <c:pt idx="744">
                  <c:v>42436</c:v>
                </c:pt>
                <c:pt idx="745">
                  <c:v>42437</c:v>
                </c:pt>
                <c:pt idx="746">
                  <c:v>42438</c:v>
                </c:pt>
                <c:pt idx="747">
                  <c:v>42439</c:v>
                </c:pt>
                <c:pt idx="748">
                  <c:v>42440</c:v>
                </c:pt>
                <c:pt idx="749">
                  <c:v>42443</c:v>
                </c:pt>
                <c:pt idx="750">
                  <c:v>42444</c:v>
                </c:pt>
                <c:pt idx="751">
                  <c:v>42445</c:v>
                </c:pt>
                <c:pt idx="752">
                  <c:v>42446</c:v>
                </c:pt>
                <c:pt idx="753">
                  <c:v>42447</c:v>
                </c:pt>
                <c:pt idx="754">
                  <c:v>42450</c:v>
                </c:pt>
                <c:pt idx="755">
                  <c:v>42451</c:v>
                </c:pt>
                <c:pt idx="756">
                  <c:v>42452</c:v>
                </c:pt>
                <c:pt idx="757">
                  <c:v>42453</c:v>
                </c:pt>
                <c:pt idx="758">
                  <c:v>42454</c:v>
                </c:pt>
                <c:pt idx="759">
                  <c:v>42457</c:v>
                </c:pt>
                <c:pt idx="760">
                  <c:v>42458</c:v>
                </c:pt>
                <c:pt idx="761">
                  <c:v>42459</c:v>
                </c:pt>
                <c:pt idx="762">
                  <c:v>42460</c:v>
                </c:pt>
                <c:pt idx="763">
                  <c:v>42461</c:v>
                </c:pt>
                <c:pt idx="764">
                  <c:v>42464</c:v>
                </c:pt>
                <c:pt idx="765">
                  <c:v>42465</c:v>
                </c:pt>
                <c:pt idx="766">
                  <c:v>42466</c:v>
                </c:pt>
                <c:pt idx="767">
                  <c:v>42467</c:v>
                </c:pt>
                <c:pt idx="768">
                  <c:v>42468</c:v>
                </c:pt>
                <c:pt idx="769">
                  <c:v>42471</c:v>
                </c:pt>
                <c:pt idx="770">
                  <c:v>42472</c:v>
                </c:pt>
                <c:pt idx="771">
                  <c:v>42473</c:v>
                </c:pt>
                <c:pt idx="772">
                  <c:v>42474</c:v>
                </c:pt>
                <c:pt idx="773">
                  <c:v>42475</c:v>
                </c:pt>
                <c:pt idx="774">
                  <c:v>42478</c:v>
                </c:pt>
                <c:pt idx="775">
                  <c:v>42479</c:v>
                </c:pt>
                <c:pt idx="776">
                  <c:v>42480</c:v>
                </c:pt>
                <c:pt idx="777">
                  <c:v>42481</c:v>
                </c:pt>
                <c:pt idx="778">
                  <c:v>42482</c:v>
                </c:pt>
                <c:pt idx="779">
                  <c:v>42485</c:v>
                </c:pt>
                <c:pt idx="780">
                  <c:v>42486</c:v>
                </c:pt>
                <c:pt idx="781">
                  <c:v>42487</c:v>
                </c:pt>
                <c:pt idx="782">
                  <c:v>42488</c:v>
                </c:pt>
                <c:pt idx="783">
                  <c:v>42489</c:v>
                </c:pt>
                <c:pt idx="784">
                  <c:v>42492</c:v>
                </c:pt>
                <c:pt idx="785">
                  <c:v>42493</c:v>
                </c:pt>
                <c:pt idx="786">
                  <c:v>42494</c:v>
                </c:pt>
                <c:pt idx="787">
                  <c:v>42495</c:v>
                </c:pt>
                <c:pt idx="788">
                  <c:v>42496</c:v>
                </c:pt>
                <c:pt idx="789">
                  <c:v>42499</c:v>
                </c:pt>
                <c:pt idx="790">
                  <c:v>42500</c:v>
                </c:pt>
                <c:pt idx="791">
                  <c:v>42501</c:v>
                </c:pt>
                <c:pt idx="792">
                  <c:v>42502</c:v>
                </c:pt>
                <c:pt idx="793">
                  <c:v>42503</c:v>
                </c:pt>
                <c:pt idx="794">
                  <c:v>42506</c:v>
                </c:pt>
                <c:pt idx="795">
                  <c:v>42507</c:v>
                </c:pt>
                <c:pt idx="796">
                  <c:v>42508</c:v>
                </c:pt>
                <c:pt idx="797">
                  <c:v>42509</c:v>
                </c:pt>
                <c:pt idx="798">
                  <c:v>42510</c:v>
                </c:pt>
                <c:pt idx="799">
                  <c:v>42513</c:v>
                </c:pt>
                <c:pt idx="800">
                  <c:v>42514</c:v>
                </c:pt>
                <c:pt idx="801">
                  <c:v>42515</c:v>
                </c:pt>
                <c:pt idx="802">
                  <c:v>42516</c:v>
                </c:pt>
                <c:pt idx="803">
                  <c:v>42517</c:v>
                </c:pt>
                <c:pt idx="804">
                  <c:v>42520</c:v>
                </c:pt>
                <c:pt idx="805">
                  <c:v>42521</c:v>
                </c:pt>
                <c:pt idx="806">
                  <c:v>42522</c:v>
                </c:pt>
                <c:pt idx="807">
                  <c:v>42523</c:v>
                </c:pt>
                <c:pt idx="808">
                  <c:v>42524</c:v>
                </c:pt>
                <c:pt idx="809">
                  <c:v>42527</c:v>
                </c:pt>
                <c:pt idx="810">
                  <c:v>42528</c:v>
                </c:pt>
                <c:pt idx="811">
                  <c:v>42529</c:v>
                </c:pt>
                <c:pt idx="812">
                  <c:v>42530</c:v>
                </c:pt>
                <c:pt idx="813">
                  <c:v>42531</c:v>
                </c:pt>
                <c:pt idx="814">
                  <c:v>42534</c:v>
                </c:pt>
                <c:pt idx="815">
                  <c:v>42535</c:v>
                </c:pt>
                <c:pt idx="816">
                  <c:v>42536</c:v>
                </c:pt>
                <c:pt idx="817">
                  <c:v>42537</c:v>
                </c:pt>
                <c:pt idx="818">
                  <c:v>42538</c:v>
                </c:pt>
                <c:pt idx="819">
                  <c:v>42541</c:v>
                </c:pt>
                <c:pt idx="820">
                  <c:v>42542</c:v>
                </c:pt>
                <c:pt idx="821">
                  <c:v>42543</c:v>
                </c:pt>
                <c:pt idx="822">
                  <c:v>42544</c:v>
                </c:pt>
                <c:pt idx="823">
                  <c:v>42545</c:v>
                </c:pt>
                <c:pt idx="824">
                  <c:v>42548</c:v>
                </c:pt>
                <c:pt idx="825">
                  <c:v>42549</c:v>
                </c:pt>
                <c:pt idx="826">
                  <c:v>42550</c:v>
                </c:pt>
                <c:pt idx="827">
                  <c:v>42551</c:v>
                </c:pt>
                <c:pt idx="828">
                  <c:v>42552</c:v>
                </c:pt>
                <c:pt idx="829">
                  <c:v>42555</c:v>
                </c:pt>
                <c:pt idx="830">
                  <c:v>42556</c:v>
                </c:pt>
                <c:pt idx="831">
                  <c:v>42557</c:v>
                </c:pt>
                <c:pt idx="832">
                  <c:v>42558</c:v>
                </c:pt>
                <c:pt idx="833">
                  <c:v>42559</c:v>
                </c:pt>
                <c:pt idx="834">
                  <c:v>42562</c:v>
                </c:pt>
                <c:pt idx="835">
                  <c:v>42563</c:v>
                </c:pt>
                <c:pt idx="836">
                  <c:v>42564</c:v>
                </c:pt>
                <c:pt idx="837">
                  <c:v>42565</c:v>
                </c:pt>
                <c:pt idx="838">
                  <c:v>42566</c:v>
                </c:pt>
                <c:pt idx="839">
                  <c:v>42569</c:v>
                </c:pt>
                <c:pt idx="840">
                  <c:v>42570</c:v>
                </c:pt>
                <c:pt idx="841">
                  <c:v>42571</c:v>
                </c:pt>
                <c:pt idx="842">
                  <c:v>42572</c:v>
                </c:pt>
                <c:pt idx="843">
                  <c:v>42573</c:v>
                </c:pt>
                <c:pt idx="844">
                  <c:v>42576</c:v>
                </c:pt>
                <c:pt idx="845">
                  <c:v>42577</c:v>
                </c:pt>
                <c:pt idx="846">
                  <c:v>42578</c:v>
                </c:pt>
                <c:pt idx="847">
                  <c:v>42579</c:v>
                </c:pt>
                <c:pt idx="848">
                  <c:v>42580</c:v>
                </c:pt>
                <c:pt idx="849">
                  <c:v>42583</c:v>
                </c:pt>
                <c:pt idx="850">
                  <c:v>42584</c:v>
                </c:pt>
                <c:pt idx="851">
                  <c:v>42585</c:v>
                </c:pt>
                <c:pt idx="852">
                  <c:v>42586</c:v>
                </c:pt>
                <c:pt idx="853">
                  <c:v>42587</c:v>
                </c:pt>
                <c:pt idx="854">
                  <c:v>42590</c:v>
                </c:pt>
                <c:pt idx="855">
                  <c:v>42591</c:v>
                </c:pt>
                <c:pt idx="856">
                  <c:v>42592</c:v>
                </c:pt>
                <c:pt idx="857">
                  <c:v>42593</c:v>
                </c:pt>
                <c:pt idx="858">
                  <c:v>42594</c:v>
                </c:pt>
                <c:pt idx="859">
                  <c:v>42597</c:v>
                </c:pt>
                <c:pt idx="860">
                  <c:v>42598</c:v>
                </c:pt>
                <c:pt idx="861">
                  <c:v>42599</c:v>
                </c:pt>
                <c:pt idx="862">
                  <c:v>42600</c:v>
                </c:pt>
                <c:pt idx="863">
                  <c:v>42601</c:v>
                </c:pt>
                <c:pt idx="864">
                  <c:v>42604</c:v>
                </c:pt>
                <c:pt idx="865">
                  <c:v>42605</c:v>
                </c:pt>
                <c:pt idx="866">
                  <c:v>42606</c:v>
                </c:pt>
                <c:pt idx="867">
                  <c:v>42607</c:v>
                </c:pt>
                <c:pt idx="868">
                  <c:v>42608</c:v>
                </c:pt>
                <c:pt idx="869">
                  <c:v>42611</c:v>
                </c:pt>
                <c:pt idx="870">
                  <c:v>42612</c:v>
                </c:pt>
                <c:pt idx="871">
                  <c:v>42613</c:v>
                </c:pt>
                <c:pt idx="872">
                  <c:v>42614</c:v>
                </c:pt>
                <c:pt idx="873">
                  <c:v>42615</c:v>
                </c:pt>
                <c:pt idx="874">
                  <c:v>42618</c:v>
                </c:pt>
                <c:pt idx="875">
                  <c:v>42619</c:v>
                </c:pt>
                <c:pt idx="876">
                  <c:v>42620</c:v>
                </c:pt>
                <c:pt idx="877">
                  <c:v>42621</c:v>
                </c:pt>
                <c:pt idx="878">
                  <c:v>42622</c:v>
                </c:pt>
                <c:pt idx="879">
                  <c:v>42625</c:v>
                </c:pt>
                <c:pt idx="880">
                  <c:v>42626</c:v>
                </c:pt>
                <c:pt idx="881">
                  <c:v>42627</c:v>
                </c:pt>
                <c:pt idx="882">
                  <c:v>42628</c:v>
                </c:pt>
                <c:pt idx="883">
                  <c:v>42629</c:v>
                </c:pt>
                <c:pt idx="884">
                  <c:v>42632</c:v>
                </c:pt>
                <c:pt idx="885">
                  <c:v>42633</c:v>
                </c:pt>
                <c:pt idx="886">
                  <c:v>42634</c:v>
                </c:pt>
                <c:pt idx="887">
                  <c:v>42635</c:v>
                </c:pt>
                <c:pt idx="888">
                  <c:v>42636</c:v>
                </c:pt>
                <c:pt idx="889">
                  <c:v>42639</c:v>
                </c:pt>
                <c:pt idx="890">
                  <c:v>42640</c:v>
                </c:pt>
                <c:pt idx="891">
                  <c:v>42641</c:v>
                </c:pt>
                <c:pt idx="892">
                  <c:v>42642</c:v>
                </c:pt>
                <c:pt idx="893">
                  <c:v>42643</c:v>
                </c:pt>
                <c:pt idx="894">
                  <c:v>42646</c:v>
                </c:pt>
                <c:pt idx="895">
                  <c:v>42647</c:v>
                </c:pt>
                <c:pt idx="896">
                  <c:v>42648</c:v>
                </c:pt>
                <c:pt idx="897">
                  <c:v>42649</c:v>
                </c:pt>
                <c:pt idx="898">
                  <c:v>42650</c:v>
                </c:pt>
                <c:pt idx="899">
                  <c:v>42653</c:v>
                </c:pt>
                <c:pt idx="900">
                  <c:v>42654</c:v>
                </c:pt>
                <c:pt idx="901">
                  <c:v>42655</c:v>
                </c:pt>
                <c:pt idx="902">
                  <c:v>42656</c:v>
                </c:pt>
                <c:pt idx="903">
                  <c:v>42657</c:v>
                </c:pt>
                <c:pt idx="904">
                  <c:v>42660</c:v>
                </c:pt>
                <c:pt idx="905">
                  <c:v>42661</c:v>
                </c:pt>
                <c:pt idx="906">
                  <c:v>42662</c:v>
                </c:pt>
                <c:pt idx="907">
                  <c:v>42663</c:v>
                </c:pt>
                <c:pt idx="908">
                  <c:v>42664</c:v>
                </c:pt>
                <c:pt idx="909">
                  <c:v>42667</c:v>
                </c:pt>
                <c:pt idx="910">
                  <c:v>42668</c:v>
                </c:pt>
                <c:pt idx="911">
                  <c:v>42669</c:v>
                </c:pt>
                <c:pt idx="912">
                  <c:v>42670</c:v>
                </c:pt>
                <c:pt idx="913">
                  <c:v>42671</c:v>
                </c:pt>
                <c:pt idx="914">
                  <c:v>42674</c:v>
                </c:pt>
                <c:pt idx="915">
                  <c:v>42675</c:v>
                </c:pt>
                <c:pt idx="916">
                  <c:v>42676</c:v>
                </c:pt>
                <c:pt idx="917">
                  <c:v>42677</c:v>
                </c:pt>
                <c:pt idx="918">
                  <c:v>42678</c:v>
                </c:pt>
                <c:pt idx="919">
                  <c:v>42681</c:v>
                </c:pt>
                <c:pt idx="920">
                  <c:v>42682</c:v>
                </c:pt>
                <c:pt idx="921">
                  <c:v>42683</c:v>
                </c:pt>
                <c:pt idx="922">
                  <c:v>42684</c:v>
                </c:pt>
                <c:pt idx="923">
                  <c:v>42685</c:v>
                </c:pt>
                <c:pt idx="924">
                  <c:v>42688</c:v>
                </c:pt>
                <c:pt idx="925">
                  <c:v>42689</c:v>
                </c:pt>
                <c:pt idx="926">
                  <c:v>42690</c:v>
                </c:pt>
                <c:pt idx="927">
                  <c:v>42691</c:v>
                </c:pt>
                <c:pt idx="928">
                  <c:v>42692</c:v>
                </c:pt>
                <c:pt idx="929">
                  <c:v>42695</c:v>
                </c:pt>
                <c:pt idx="930">
                  <c:v>42696</c:v>
                </c:pt>
                <c:pt idx="931">
                  <c:v>42697</c:v>
                </c:pt>
                <c:pt idx="932">
                  <c:v>42698</c:v>
                </c:pt>
                <c:pt idx="933">
                  <c:v>42699</c:v>
                </c:pt>
                <c:pt idx="934">
                  <c:v>42702</c:v>
                </c:pt>
                <c:pt idx="935">
                  <c:v>42703</c:v>
                </c:pt>
                <c:pt idx="936">
                  <c:v>42704</c:v>
                </c:pt>
                <c:pt idx="937">
                  <c:v>42705</c:v>
                </c:pt>
                <c:pt idx="938">
                  <c:v>42706</c:v>
                </c:pt>
                <c:pt idx="939">
                  <c:v>42709</c:v>
                </c:pt>
                <c:pt idx="940">
                  <c:v>42710</c:v>
                </c:pt>
                <c:pt idx="941">
                  <c:v>42711</c:v>
                </c:pt>
                <c:pt idx="942">
                  <c:v>42712</c:v>
                </c:pt>
                <c:pt idx="943">
                  <c:v>42713</c:v>
                </c:pt>
                <c:pt idx="944">
                  <c:v>42716</c:v>
                </c:pt>
                <c:pt idx="945">
                  <c:v>42717</c:v>
                </c:pt>
                <c:pt idx="946">
                  <c:v>42718</c:v>
                </c:pt>
                <c:pt idx="947">
                  <c:v>42719</c:v>
                </c:pt>
                <c:pt idx="948">
                  <c:v>42720</c:v>
                </c:pt>
                <c:pt idx="949">
                  <c:v>42723</c:v>
                </c:pt>
                <c:pt idx="950">
                  <c:v>42724</c:v>
                </c:pt>
                <c:pt idx="951">
                  <c:v>42725</c:v>
                </c:pt>
                <c:pt idx="952">
                  <c:v>42726</c:v>
                </c:pt>
                <c:pt idx="953">
                  <c:v>42727</c:v>
                </c:pt>
                <c:pt idx="954">
                  <c:v>42730</c:v>
                </c:pt>
                <c:pt idx="955">
                  <c:v>42731</c:v>
                </c:pt>
                <c:pt idx="956">
                  <c:v>42732</c:v>
                </c:pt>
                <c:pt idx="957">
                  <c:v>42733</c:v>
                </c:pt>
                <c:pt idx="958">
                  <c:v>42734</c:v>
                </c:pt>
                <c:pt idx="959">
                  <c:v>42737</c:v>
                </c:pt>
                <c:pt idx="960">
                  <c:v>42738</c:v>
                </c:pt>
                <c:pt idx="961">
                  <c:v>42739</c:v>
                </c:pt>
                <c:pt idx="962">
                  <c:v>42740</c:v>
                </c:pt>
                <c:pt idx="963">
                  <c:v>42741</c:v>
                </c:pt>
                <c:pt idx="964">
                  <c:v>42744</c:v>
                </c:pt>
                <c:pt idx="965">
                  <c:v>42745</c:v>
                </c:pt>
                <c:pt idx="966">
                  <c:v>42746</c:v>
                </c:pt>
                <c:pt idx="967">
                  <c:v>42747</c:v>
                </c:pt>
                <c:pt idx="968">
                  <c:v>42748</c:v>
                </c:pt>
                <c:pt idx="969">
                  <c:v>42751</c:v>
                </c:pt>
                <c:pt idx="970">
                  <c:v>42752</c:v>
                </c:pt>
                <c:pt idx="971">
                  <c:v>42753</c:v>
                </c:pt>
                <c:pt idx="972">
                  <c:v>42754</c:v>
                </c:pt>
                <c:pt idx="973">
                  <c:v>42755</c:v>
                </c:pt>
                <c:pt idx="974">
                  <c:v>42758</c:v>
                </c:pt>
                <c:pt idx="975">
                  <c:v>42759</c:v>
                </c:pt>
                <c:pt idx="976">
                  <c:v>42760</c:v>
                </c:pt>
                <c:pt idx="977">
                  <c:v>42761</c:v>
                </c:pt>
                <c:pt idx="978">
                  <c:v>42762</c:v>
                </c:pt>
                <c:pt idx="979">
                  <c:v>42765</c:v>
                </c:pt>
                <c:pt idx="980">
                  <c:v>42766</c:v>
                </c:pt>
                <c:pt idx="981">
                  <c:v>42767</c:v>
                </c:pt>
                <c:pt idx="982">
                  <c:v>42768</c:v>
                </c:pt>
                <c:pt idx="983">
                  <c:v>42769</c:v>
                </c:pt>
                <c:pt idx="984">
                  <c:v>42772</c:v>
                </c:pt>
                <c:pt idx="985">
                  <c:v>42773</c:v>
                </c:pt>
                <c:pt idx="986">
                  <c:v>42774</c:v>
                </c:pt>
                <c:pt idx="987">
                  <c:v>42775</c:v>
                </c:pt>
                <c:pt idx="988">
                  <c:v>42776</c:v>
                </c:pt>
                <c:pt idx="989">
                  <c:v>42779</c:v>
                </c:pt>
                <c:pt idx="990">
                  <c:v>42780</c:v>
                </c:pt>
                <c:pt idx="991">
                  <c:v>42781</c:v>
                </c:pt>
                <c:pt idx="992">
                  <c:v>42782</c:v>
                </c:pt>
                <c:pt idx="993">
                  <c:v>42783</c:v>
                </c:pt>
                <c:pt idx="994">
                  <c:v>42786</c:v>
                </c:pt>
                <c:pt idx="995">
                  <c:v>42787</c:v>
                </c:pt>
                <c:pt idx="996">
                  <c:v>42788</c:v>
                </c:pt>
                <c:pt idx="997">
                  <c:v>42789</c:v>
                </c:pt>
                <c:pt idx="998">
                  <c:v>42790</c:v>
                </c:pt>
                <c:pt idx="999">
                  <c:v>42793</c:v>
                </c:pt>
                <c:pt idx="1000">
                  <c:v>42794</c:v>
                </c:pt>
                <c:pt idx="1001">
                  <c:v>42795</c:v>
                </c:pt>
                <c:pt idx="1002">
                  <c:v>42796</c:v>
                </c:pt>
                <c:pt idx="1003">
                  <c:v>42797</c:v>
                </c:pt>
                <c:pt idx="1004">
                  <c:v>42800</c:v>
                </c:pt>
                <c:pt idx="1005">
                  <c:v>42801</c:v>
                </c:pt>
                <c:pt idx="1006">
                  <c:v>42802</c:v>
                </c:pt>
                <c:pt idx="1007">
                  <c:v>42803</c:v>
                </c:pt>
                <c:pt idx="1008">
                  <c:v>42804</c:v>
                </c:pt>
                <c:pt idx="1009">
                  <c:v>42807</c:v>
                </c:pt>
                <c:pt idx="1010">
                  <c:v>42808</c:v>
                </c:pt>
                <c:pt idx="1011">
                  <c:v>42809</c:v>
                </c:pt>
                <c:pt idx="1012">
                  <c:v>42810</c:v>
                </c:pt>
                <c:pt idx="1013">
                  <c:v>42811</c:v>
                </c:pt>
                <c:pt idx="1014">
                  <c:v>42814</c:v>
                </c:pt>
                <c:pt idx="1015">
                  <c:v>42815</c:v>
                </c:pt>
                <c:pt idx="1016">
                  <c:v>42816</c:v>
                </c:pt>
                <c:pt idx="1017">
                  <c:v>42817</c:v>
                </c:pt>
                <c:pt idx="1018">
                  <c:v>42818</c:v>
                </c:pt>
                <c:pt idx="1019">
                  <c:v>42821</c:v>
                </c:pt>
                <c:pt idx="1020">
                  <c:v>42822</c:v>
                </c:pt>
                <c:pt idx="1021">
                  <c:v>42823</c:v>
                </c:pt>
                <c:pt idx="1022">
                  <c:v>42824</c:v>
                </c:pt>
                <c:pt idx="1023">
                  <c:v>42825</c:v>
                </c:pt>
                <c:pt idx="1024">
                  <c:v>42828</c:v>
                </c:pt>
                <c:pt idx="1025">
                  <c:v>42829</c:v>
                </c:pt>
                <c:pt idx="1026">
                  <c:v>42830</c:v>
                </c:pt>
                <c:pt idx="1027">
                  <c:v>42831</c:v>
                </c:pt>
                <c:pt idx="1028">
                  <c:v>42832</c:v>
                </c:pt>
                <c:pt idx="1029">
                  <c:v>42835</c:v>
                </c:pt>
                <c:pt idx="1030">
                  <c:v>42836</c:v>
                </c:pt>
                <c:pt idx="1031">
                  <c:v>42837</c:v>
                </c:pt>
                <c:pt idx="1032">
                  <c:v>42838</c:v>
                </c:pt>
                <c:pt idx="1033">
                  <c:v>42839</c:v>
                </c:pt>
                <c:pt idx="1034">
                  <c:v>42842</c:v>
                </c:pt>
                <c:pt idx="1035">
                  <c:v>42843</c:v>
                </c:pt>
                <c:pt idx="1036">
                  <c:v>42844</c:v>
                </c:pt>
                <c:pt idx="1037">
                  <c:v>42845</c:v>
                </c:pt>
                <c:pt idx="1038">
                  <c:v>42846</c:v>
                </c:pt>
                <c:pt idx="1039">
                  <c:v>42849</c:v>
                </c:pt>
                <c:pt idx="1040">
                  <c:v>42850</c:v>
                </c:pt>
                <c:pt idx="1041">
                  <c:v>42851</c:v>
                </c:pt>
                <c:pt idx="1042">
                  <c:v>42852</c:v>
                </c:pt>
                <c:pt idx="1043">
                  <c:v>42853</c:v>
                </c:pt>
                <c:pt idx="1044">
                  <c:v>42856</c:v>
                </c:pt>
                <c:pt idx="1045">
                  <c:v>42857</c:v>
                </c:pt>
                <c:pt idx="1046">
                  <c:v>42858</c:v>
                </c:pt>
                <c:pt idx="1047">
                  <c:v>42859</c:v>
                </c:pt>
                <c:pt idx="1048">
                  <c:v>42860</c:v>
                </c:pt>
                <c:pt idx="1049">
                  <c:v>42863</c:v>
                </c:pt>
                <c:pt idx="1050">
                  <c:v>42864</c:v>
                </c:pt>
                <c:pt idx="1051">
                  <c:v>42865</c:v>
                </c:pt>
                <c:pt idx="1052">
                  <c:v>42866</c:v>
                </c:pt>
                <c:pt idx="1053">
                  <c:v>42867</c:v>
                </c:pt>
                <c:pt idx="1054">
                  <c:v>42870</c:v>
                </c:pt>
                <c:pt idx="1055">
                  <c:v>42871</c:v>
                </c:pt>
                <c:pt idx="1056">
                  <c:v>42872</c:v>
                </c:pt>
                <c:pt idx="1057">
                  <c:v>42873</c:v>
                </c:pt>
                <c:pt idx="1058">
                  <c:v>42874</c:v>
                </c:pt>
                <c:pt idx="1059">
                  <c:v>42877</c:v>
                </c:pt>
                <c:pt idx="1060">
                  <c:v>42878</c:v>
                </c:pt>
                <c:pt idx="1061">
                  <c:v>42879</c:v>
                </c:pt>
                <c:pt idx="1062">
                  <c:v>42880</c:v>
                </c:pt>
                <c:pt idx="1063">
                  <c:v>42881</c:v>
                </c:pt>
                <c:pt idx="1064">
                  <c:v>42884</c:v>
                </c:pt>
                <c:pt idx="1065">
                  <c:v>42885</c:v>
                </c:pt>
                <c:pt idx="1066">
                  <c:v>42886</c:v>
                </c:pt>
                <c:pt idx="1067">
                  <c:v>42887</c:v>
                </c:pt>
                <c:pt idx="1068">
                  <c:v>42888</c:v>
                </c:pt>
                <c:pt idx="1069">
                  <c:v>42891</c:v>
                </c:pt>
                <c:pt idx="1070">
                  <c:v>42892</c:v>
                </c:pt>
                <c:pt idx="1071">
                  <c:v>42893</c:v>
                </c:pt>
                <c:pt idx="1072">
                  <c:v>42894</c:v>
                </c:pt>
                <c:pt idx="1073">
                  <c:v>42895</c:v>
                </c:pt>
                <c:pt idx="1074">
                  <c:v>42898</c:v>
                </c:pt>
                <c:pt idx="1075">
                  <c:v>42899</c:v>
                </c:pt>
                <c:pt idx="1076">
                  <c:v>42900</c:v>
                </c:pt>
                <c:pt idx="1077">
                  <c:v>42901</c:v>
                </c:pt>
                <c:pt idx="1078">
                  <c:v>42902</c:v>
                </c:pt>
                <c:pt idx="1079">
                  <c:v>42905</c:v>
                </c:pt>
                <c:pt idx="1080">
                  <c:v>42906</c:v>
                </c:pt>
                <c:pt idx="1081">
                  <c:v>42907</c:v>
                </c:pt>
                <c:pt idx="1082">
                  <c:v>42908</c:v>
                </c:pt>
                <c:pt idx="1083">
                  <c:v>42909</c:v>
                </c:pt>
                <c:pt idx="1084">
                  <c:v>42912</c:v>
                </c:pt>
                <c:pt idx="1085">
                  <c:v>42913</c:v>
                </c:pt>
                <c:pt idx="1086">
                  <c:v>42914</c:v>
                </c:pt>
                <c:pt idx="1087">
                  <c:v>42915</c:v>
                </c:pt>
                <c:pt idx="1088">
                  <c:v>42916</c:v>
                </c:pt>
                <c:pt idx="1089">
                  <c:v>42919</c:v>
                </c:pt>
                <c:pt idx="1090">
                  <c:v>42920</c:v>
                </c:pt>
                <c:pt idx="1091">
                  <c:v>42921</c:v>
                </c:pt>
                <c:pt idx="1092">
                  <c:v>42922</c:v>
                </c:pt>
                <c:pt idx="1093">
                  <c:v>42923</c:v>
                </c:pt>
                <c:pt idx="1094">
                  <c:v>42926</c:v>
                </c:pt>
                <c:pt idx="1095">
                  <c:v>42927</c:v>
                </c:pt>
                <c:pt idx="1096">
                  <c:v>42928</c:v>
                </c:pt>
                <c:pt idx="1097">
                  <c:v>42929</c:v>
                </c:pt>
                <c:pt idx="1098">
                  <c:v>42930</c:v>
                </c:pt>
                <c:pt idx="1099">
                  <c:v>42933</c:v>
                </c:pt>
                <c:pt idx="1100">
                  <c:v>42934</c:v>
                </c:pt>
                <c:pt idx="1101">
                  <c:v>42935</c:v>
                </c:pt>
                <c:pt idx="1102">
                  <c:v>42936</c:v>
                </c:pt>
                <c:pt idx="1103">
                  <c:v>42937</c:v>
                </c:pt>
                <c:pt idx="1104">
                  <c:v>42940</c:v>
                </c:pt>
                <c:pt idx="1105">
                  <c:v>42941</c:v>
                </c:pt>
                <c:pt idx="1106">
                  <c:v>42942</c:v>
                </c:pt>
                <c:pt idx="1107">
                  <c:v>42943</c:v>
                </c:pt>
                <c:pt idx="1108">
                  <c:v>42944</c:v>
                </c:pt>
                <c:pt idx="1109">
                  <c:v>42947</c:v>
                </c:pt>
                <c:pt idx="1110">
                  <c:v>42948</c:v>
                </c:pt>
                <c:pt idx="1111">
                  <c:v>42949</c:v>
                </c:pt>
                <c:pt idx="1112">
                  <c:v>42950</c:v>
                </c:pt>
                <c:pt idx="1113">
                  <c:v>42951</c:v>
                </c:pt>
                <c:pt idx="1114">
                  <c:v>42954</c:v>
                </c:pt>
                <c:pt idx="1115">
                  <c:v>42955</c:v>
                </c:pt>
                <c:pt idx="1116">
                  <c:v>42956</c:v>
                </c:pt>
                <c:pt idx="1117">
                  <c:v>42957</c:v>
                </c:pt>
                <c:pt idx="1118">
                  <c:v>42958</c:v>
                </c:pt>
                <c:pt idx="1119">
                  <c:v>42961</c:v>
                </c:pt>
                <c:pt idx="1120">
                  <c:v>42962</c:v>
                </c:pt>
                <c:pt idx="1121">
                  <c:v>42963</c:v>
                </c:pt>
                <c:pt idx="1122">
                  <c:v>42964</c:v>
                </c:pt>
                <c:pt idx="1123">
                  <c:v>42965</c:v>
                </c:pt>
                <c:pt idx="1124">
                  <c:v>42968</c:v>
                </c:pt>
                <c:pt idx="1125">
                  <c:v>42969</c:v>
                </c:pt>
                <c:pt idx="1126">
                  <c:v>42970</c:v>
                </c:pt>
                <c:pt idx="1127">
                  <c:v>42971</c:v>
                </c:pt>
                <c:pt idx="1128">
                  <c:v>42972</c:v>
                </c:pt>
                <c:pt idx="1129">
                  <c:v>42975</c:v>
                </c:pt>
                <c:pt idx="1130">
                  <c:v>42976</c:v>
                </c:pt>
                <c:pt idx="1131">
                  <c:v>42977</c:v>
                </c:pt>
                <c:pt idx="1132">
                  <c:v>42978</c:v>
                </c:pt>
                <c:pt idx="1133">
                  <c:v>42979</c:v>
                </c:pt>
                <c:pt idx="1134">
                  <c:v>42982</c:v>
                </c:pt>
                <c:pt idx="1135">
                  <c:v>42983</c:v>
                </c:pt>
                <c:pt idx="1136">
                  <c:v>42984</c:v>
                </c:pt>
                <c:pt idx="1137">
                  <c:v>42985</c:v>
                </c:pt>
                <c:pt idx="1138">
                  <c:v>42986</c:v>
                </c:pt>
                <c:pt idx="1139">
                  <c:v>42989</c:v>
                </c:pt>
                <c:pt idx="1140">
                  <c:v>42990</c:v>
                </c:pt>
                <c:pt idx="1141">
                  <c:v>42991</c:v>
                </c:pt>
                <c:pt idx="1142">
                  <c:v>42992</c:v>
                </c:pt>
                <c:pt idx="1143">
                  <c:v>42993</c:v>
                </c:pt>
                <c:pt idx="1144">
                  <c:v>42996</c:v>
                </c:pt>
                <c:pt idx="1145">
                  <c:v>42997</c:v>
                </c:pt>
                <c:pt idx="1146">
                  <c:v>42998</c:v>
                </c:pt>
                <c:pt idx="1147">
                  <c:v>42999</c:v>
                </c:pt>
                <c:pt idx="1148">
                  <c:v>43000</c:v>
                </c:pt>
                <c:pt idx="1149">
                  <c:v>43003</c:v>
                </c:pt>
                <c:pt idx="1150">
                  <c:v>43004</c:v>
                </c:pt>
                <c:pt idx="1151">
                  <c:v>43005</c:v>
                </c:pt>
                <c:pt idx="1152">
                  <c:v>43006</c:v>
                </c:pt>
                <c:pt idx="1153">
                  <c:v>43007</c:v>
                </c:pt>
                <c:pt idx="1154">
                  <c:v>43010</c:v>
                </c:pt>
                <c:pt idx="1155">
                  <c:v>43011</c:v>
                </c:pt>
                <c:pt idx="1156">
                  <c:v>43012</c:v>
                </c:pt>
                <c:pt idx="1157">
                  <c:v>43013</c:v>
                </c:pt>
                <c:pt idx="1158">
                  <c:v>43014</c:v>
                </c:pt>
                <c:pt idx="1159">
                  <c:v>43017</c:v>
                </c:pt>
                <c:pt idx="1160">
                  <c:v>43018</c:v>
                </c:pt>
                <c:pt idx="1161">
                  <c:v>43019</c:v>
                </c:pt>
                <c:pt idx="1162">
                  <c:v>43020</c:v>
                </c:pt>
                <c:pt idx="1163">
                  <c:v>43021</c:v>
                </c:pt>
                <c:pt idx="1164">
                  <c:v>43024</c:v>
                </c:pt>
                <c:pt idx="1165">
                  <c:v>43025</c:v>
                </c:pt>
                <c:pt idx="1166">
                  <c:v>43026</c:v>
                </c:pt>
                <c:pt idx="1167">
                  <c:v>43027</c:v>
                </c:pt>
                <c:pt idx="1168">
                  <c:v>43028</c:v>
                </c:pt>
                <c:pt idx="1169">
                  <c:v>43031</c:v>
                </c:pt>
                <c:pt idx="1170">
                  <c:v>43032</c:v>
                </c:pt>
                <c:pt idx="1171">
                  <c:v>43033</c:v>
                </c:pt>
                <c:pt idx="1172">
                  <c:v>43034</c:v>
                </c:pt>
                <c:pt idx="1173">
                  <c:v>43035</c:v>
                </c:pt>
                <c:pt idx="1174">
                  <c:v>43038</c:v>
                </c:pt>
                <c:pt idx="1175">
                  <c:v>43039</c:v>
                </c:pt>
                <c:pt idx="1176">
                  <c:v>43040</c:v>
                </c:pt>
                <c:pt idx="1177">
                  <c:v>43041</c:v>
                </c:pt>
                <c:pt idx="1178">
                  <c:v>43042</c:v>
                </c:pt>
                <c:pt idx="1179">
                  <c:v>43045</c:v>
                </c:pt>
                <c:pt idx="1180">
                  <c:v>43046</c:v>
                </c:pt>
                <c:pt idx="1181">
                  <c:v>43047</c:v>
                </c:pt>
                <c:pt idx="1182">
                  <c:v>43048</c:v>
                </c:pt>
                <c:pt idx="1183">
                  <c:v>43049</c:v>
                </c:pt>
                <c:pt idx="1184">
                  <c:v>43052</c:v>
                </c:pt>
                <c:pt idx="1185">
                  <c:v>43053</c:v>
                </c:pt>
                <c:pt idx="1186">
                  <c:v>43054</c:v>
                </c:pt>
                <c:pt idx="1187">
                  <c:v>43055</c:v>
                </c:pt>
                <c:pt idx="1188">
                  <c:v>43056</c:v>
                </c:pt>
                <c:pt idx="1189">
                  <c:v>43059</c:v>
                </c:pt>
                <c:pt idx="1190">
                  <c:v>43060</c:v>
                </c:pt>
                <c:pt idx="1191">
                  <c:v>43061</c:v>
                </c:pt>
                <c:pt idx="1192">
                  <c:v>43062</c:v>
                </c:pt>
                <c:pt idx="1193">
                  <c:v>43063</c:v>
                </c:pt>
                <c:pt idx="1194">
                  <c:v>43066</c:v>
                </c:pt>
                <c:pt idx="1195">
                  <c:v>43067</c:v>
                </c:pt>
                <c:pt idx="1196">
                  <c:v>43068</c:v>
                </c:pt>
                <c:pt idx="1197">
                  <c:v>43069</c:v>
                </c:pt>
                <c:pt idx="1198">
                  <c:v>43070</c:v>
                </c:pt>
                <c:pt idx="1199">
                  <c:v>43073</c:v>
                </c:pt>
                <c:pt idx="1200">
                  <c:v>43074</c:v>
                </c:pt>
                <c:pt idx="1201">
                  <c:v>43075</c:v>
                </c:pt>
                <c:pt idx="1202">
                  <c:v>43076</c:v>
                </c:pt>
                <c:pt idx="1203">
                  <c:v>43077</c:v>
                </c:pt>
                <c:pt idx="1204">
                  <c:v>43080</c:v>
                </c:pt>
                <c:pt idx="1205">
                  <c:v>43081</c:v>
                </c:pt>
                <c:pt idx="1206">
                  <c:v>43082</c:v>
                </c:pt>
                <c:pt idx="1207">
                  <c:v>43083</c:v>
                </c:pt>
                <c:pt idx="1208">
                  <c:v>43084</c:v>
                </c:pt>
                <c:pt idx="1209">
                  <c:v>43087</c:v>
                </c:pt>
                <c:pt idx="1210">
                  <c:v>43088</c:v>
                </c:pt>
                <c:pt idx="1211">
                  <c:v>43089</c:v>
                </c:pt>
                <c:pt idx="1212">
                  <c:v>43090</c:v>
                </c:pt>
                <c:pt idx="1213">
                  <c:v>43091</c:v>
                </c:pt>
                <c:pt idx="1214">
                  <c:v>43094</c:v>
                </c:pt>
                <c:pt idx="1215">
                  <c:v>43095</c:v>
                </c:pt>
                <c:pt idx="1216">
                  <c:v>43096</c:v>
                </c:pt>
                <c:pt idx="1217">
                  <c:v>43097</c:v>
                </c:pt>
                <c:pt idx="1218">
                  <c:v>43098</c:v>
                </c:pt>
                <c:pt idx="1219">
                  <c:v>43101</c:v>
                </c:pt>
                <c:pt idx="1220">
                  <c:v>43102</c:v>
                </c:pt>
                <c:pt idx="1221">
                  <c:v>43103</c:v>
                </c:pt>
                <c:pt idx="1222">
                  <c:v>43104</c:v>
                </c:pt>
                <c:pt idx="1223">
                  <c:v>43105</c:v>
                </c:pt>
                <c:pt idx="1224">
                  <c:v>43108</c:v>
                </c:pt>
                <c:pt idx="1225">
                  <c:v>43109</c:v>
                </c:pt>
                <c:pt idx="1226">
                  <c:v>43110</c:v>
                </c:pt>
                <c:pt idx="1227">
                  <c:v>43111</c:v>
                </c:pt>
                <c:pt idx="1228">
                  <c:v>43112</c:v>
                </c:pt>
                <c:pt idx="1229">
                  <c:v>43115</c:v>
                </c:pt>
                <c:pt idx="1230">
                  <c:v>43116</c:v>
                </c:pt>
                <c:pt idx="1231">
                  <c:v>43117</c:v>
                </c:pt>
                <c:pt idx="1232">
                  <c:v>43118</c:v>
                </c:pt>
                <c:pt idx="1233">
                  <c:v>43119</c:v>
                </c:pt>
                <c:pt idx="1234">
                  <c:v>43122</c:v>
                </c:pt>
                <c:pt idx="1235">
                  <c:v>43123</c:v>
                </c:pt>
                <c:pt idx="1236">
                  <c:v>43124</c:v>
                </c:pt>
                <c:pt idx="1237">
                  <c:v>43125</c:v>
                </c:pt>
                <c:pt idx="1238">
                  <c:v>43126</c:v>
                </c:pt>
                <c:pt idx="1239">
                  <c:v>43129</c:v>
                </c:pt>
                <c:pt idx="1240">
                  <c:v>43130</c:v>
                </c:pt>
                <c:pt idx="1241">
                  <c:v>43131</c:v>
                </c:pt>
                <c:pt idx="1242">
                  <c:v>43132</c:v>
                </c:pt>
                <c:pt idx="1243">
                  <c:v>43133</c:v>
                </c:pt>
                <c:pt idx="1244">
                  <c:v>43136</c:v>
                </c:pt>
                <c:pt idx="1245">
                  <c:v>43137</c:v>
                </c:pt>
                <c:pt idx="1246">
                  <c:v>43138</c:v>
                </c:pt>
                <c:pt idx="1247">
                  <c:v>43139</c:v>
                </c:pt>
                <c:pt idx="1248">
                  <c:v>43140</c:v>
                </c:pt>
                <c:pt idx="1249">
                  <c:v>43143</c:v>
                </c:pt>
                <c:pt idx="1250">
                  <c:v>43144</c:v>
                </c:pt>
                <c:pt idx="1251">
                  <c:v>43145</c:v>
                </c:pt>
                <c:pt idx="1252">
                  <c:v>43146</c:v>
                </c:pt>
                <c:pt idx="1253">
                  <c:v>43147</c:v>
                </c:pt>
                <c:pt idx="1254">
                  <c:v>43150</c:v>
                </c:pt>
                <c:pt idx="1255">
                  <c:v>43151</c:v>
                </c:pt>
                <c:pt idx="1256">
                  <c:v>43152</c:v>
                </c:pt>
                <c:pt idx="1257">
                  <c:v>43153</c:v>
                </c:pt>
                <c:pt idx="1258">
                  <c:v>43154</c:v>
                </c:pt>
                <c:pt idx="1259">
                  <c:v>43157</c:v>
                </c:pt>
                <c:pt idx="1260">
                  <c:v>43158</c:v>
                </c:pt>
                <c:pt idx="1261">
                  <c:v>43159</c:v>
                </c:pt>
                <c:pt idx="1262">
                  <c:v>43160</c:v>
                </c:pt>
                <c:pt idx="1263">
                  <c:v>43161</c:v>
                </c:pt>
                <c:pt idx="1264">
                  <c:v>43164</c:v>
                </c:pt>
                <c:pt idx="1265">
                  <c:v>43165</c:v>
                </c:pt>
                <c:pt idx="1266">
                  <c:v>43166</c:v>
                </c:pt>
                <c:pt idx="1267">
                  <c:v>43167</c:v>
                </c:pt>
                <c:pt idx="1268">
                  <c:v>43168</c:v>
                </c:pt>
                <c:pt idx="1269">
                  <c:v>43171</c:v>
                </c:pt>
                <c:pt idx="1270">
                  <c:v>43172</c:v>
                </c:pt>
                <c:pt idx="1271">
                  <c:v>43173</c:v>
                </c:pt>
                <c:pt idx="1272">
                  <c:v>43174</c:v>
                </c:pt>
                <c:pt idx="1273">
                  <c:v>43175</c:v>
                </c:pt>
                <c:pt idx="1274">
                  <c:v>43178</c:v>
                </c:pt>
                <c:pt idx="1275">
                  <c:v>43179</c:v>
                </c:pt>
                <c:pt idx="1276">
                  <c:v>43180</c:v>
                </c:pt>
                <c:pt idx="1277">
                  <c:v>43181</c:v>
                </c:pt>
                <c:pt idx="1278">
                  <c:v>43182</c:v>
                </c:pt>
                <c:pt idx="1279">
                  <c:v>43185</c:v>
                </c:pt>
                <c:pt idx="1280">
                  <c:v>43186</c:v>
                </c:pt>
                <c:pt idx="1281">
                  <c:v>43187</c:v>
                </c:pt>
                <c:pt idx="1282">
                  <c:v>43188</c:v>
                </c:pt>
                <c:pt idx="1283">
                  <c:v>43189</c:v>
                </c:pt>
                <c:pt idx="1284">
                  <c:v>43192</c:v>
                </c:pt>
                <c:pt idx="1285">
                  <c:v>43193</c:v>
                </c:pt>
                <c:pt idx="1286">
                  <c:v>43194</c:v>
                </c:pt>
                <c:pt idx="1287">
                  <c:v>43195</c:v>
                </c:pt>
                <c:pt idx="1288">
                  <c:v>43196</c:v>
                </c:pt>
                <c:pt idx="1289">
                  <c:v>43199</c:v>
                </c:pt>
                <c:pt idx="1290">
                  <c:v>43200</c:v>
                </c:pt>
                <c:pt idx="1291">
                  <c:v>43201</c:v>
                </c:pt>
                <c:pt idx="1292">
                  <c:v>43202</c:v>
                </c:pt>
                <c:pt idx="1293">
                  <c:v>43203</c:v>
                </c:pt>
                <c:pt idx="1294">
                  <c:v>43206</c:v>
                </c:pt>
                <c:pt idx="1295">
                  <c:v>43207</c:v>
                </c:pt>
                <c:pt idx="1296">
                  <c:v>43208</c:v>
                </c:pt>
                <c:pt idx="1297">
                  <c:v>43209</c:v>
                </c:pt>
                <c:pt idx="1298">
                  <c:v>43210</c:v>
                </c:pt>
                <c:pt idx="1299">
                  <c:v>43213</c:v>
                </c:pt>
                <c:pt idx="1300">
                  <c:v>43214</c:v>
                </c:pt>
                <c:pt idx="1301">
                  <c:v>43215</c:v>
                </c:pt>
                <c:pt idx="1302">
                  <c:v>43216</c:v>
                </c:pt>
                <c:pt idx="1303">
                  <c:v>43217</c:v>
                </c:pt>
                <c:pt idx="1304">
                  <c:v>43220</c:v>
                </c:pt>
                <c:pt idx="1305">
                  <c:v>43221</c:v>
                </c:pt>
                <c:pt idx="1306">
                  <c:v>43222</c:v>
                </c:pt>
                <c:pt idx="1307">
                  <c:v>43223</c:v>
                </c:pt>
                <c:pt idx="1308">
                  <c:v>43224</c:v>
                </c:pt>
                <c:pt idx="1309">
                  <c:v>43227</c:v>
                </c:pt>
                <c:pt idx="1310">
                  <c:v>43228</c:v>
                </c:pt>
                <c:pt idx="1311">
                  <c:v>43229</c:v>
                </c:pt>
                <c:pt idx="1312">
                  <c:v>43230</c:v>
                </c:pt>
                <c:pt idx="1313">
                  <c:v>43231</c:v>
                </c:pt>
                <c:pt idx="1314">
                  <c:v>43234</c:v>
                </c:pt>
                <c:pt idx="1315">
                  <c:v>43235</c:v>
                </c:pt>
                <c:pt idx="1316">
                  <c:v>43236</c:v>
                </c:pt>
                <c:pt idx="1317">
                  <c:v>43237</c:v>
                </c:pt>
                <c:pt idx="1318">
                  <c:v>43238</c:v>
                </c:pt>
                <c:pt idx="1319">
                  <c:v>43241</c:v>
                </c:pt>
                <c:pt idx="1320">
                  <c:v>43242</c:v>
                </c:pt>
                <c:pt idx="1321">
                  <c:v>43243</c:v>
                </c:pt>
                <c:pt idx="1322">
                  <c:v>43244</c:v>
                </c:pt>
                <c:pt idx="1323">
                  <c:v>43245</c:v>
                </c:pt>
                <c:pt idx="1324">
                  <c:v>43248</c:v>
                </c:pt>
                <c:pt idx="1325">
                  <c:v>43249</c:v>
                </c:pt>
                <c:pt idx="1326">
                  <c:v>43250</c:v>
                </c:pt>
                <c:pt idx="1327">
                  <c:v>43251</c:v>
                </c:pt>
                <c:pt idx="1328">
                  <c:v>43252</c:v>
                </c:pt>
                <c:pt idx="1329">
                  <c:v>43255</c:v>
                </c:pt>
                <c:pt idx="1330">
                  <c:v>43256</c:v>
                </c:pt>
                <c:pt idx="1331">
                  <c:v>43257</c:v>
                </c:pt>
                <c:pt idx="1332">
                  <c:v>43258</c:v>
                </c:pt>
                <c:pt idx="1333">
                  <c:v>43259</c:v>
                </c:pt>
                <c:pt idx="1334">
                  <c:v>43262</c:v>
                </c:pt>
                <c:pt idx="1335">
                  <c:v>43263</c:v>
                </c:pt>
                <c:pt idx="1336">
                  <c:v>43264</c:v>
                </c:pt>
                <c:pt idx="1337">
                  <c:v>43265</c:v>
                </c:pt>
                <c:pt idx="1338">
                  <c:v>43266</c:v>
                </c:pt>
                <c:pt idx="1339">
                  <c:v>43269</c:v>
                </c:pt>
                <c:pt idx="1340">
                  <c:v>43270</c:v>
                </c:pt>
                <c:pt idx="1341">
                  <c:v>43271</c:v>
                </c:pt>
                <c:pt idx="1342">
                  <c:v>43272</c:v>
                </c:pt>
                <c:pt idx="1343">
                  <c:v>43273</c:v>
                </c:pt>
                <c:pt idx="1344">
                  <c:v>43276</c:v>
                </c:pt>
                <c:pt idx="1345">
                  <c:v>43277</c:v>
                </c:pt>
                <c:pt idx="1346">
                  <c:v>43278</c:v>
                </c:pt>
                <c:pt idx="1347">
                  <c:v>43279</c:v>
                </c:pt>
                <c:pt idx="1348">
                  <c:v>43280</c:v>
                </c:pt>
                <c:pt idx="1349">
                  <c:v>43283</c:v>
                </c:pt>
                <c:pt idx="1350">
                  <c:v>43284</c:v>
                </c:pt>
                <c:pt idx="1351">
                  <c:v>43285</c:v>
                </c:pt>
                <c:pt idx="1352">
                  <c:v>43286</c:v>
                </c:pt>
                <c:pt idx="1353">
                  <c:v>43287</c:v>
                </c:pt>
                <c:pt idx="1354">
                  <c:v>43290</c:v>
                </c:pt>
                <c:pt idx="1355">
                  <c:v>43291</c:v>
                </c:pt>
                <c:pt idx="1356">
                  <c:v>43292</c:v>
                </c:pt>
                <c:pt idx="1357">
                  <c:v>43293</c:v>
                </c:pt>
                <c:pt idx="1358">
                  <c:v>43294</c:v>
                </c:pt>
                <c:pt idx="1359">
                  <c:v>43297</c:v>
                </c:pt>
                <c:pt idx="1360">
                  <c:v>43298</c:v>
                </c:pt>
                <c:pt idx="1361">
                  <c:v>43299</c:v>
                </c:pt>
                <c:pt idx="1362">
                  <c:v>43300</c:v>
                </c:pt>
                <c:pt idx="1363">
                  <c:v>43301</c:v>
                </c:pt>
                <c:pt idx="1364">
                  <c:v>43304</c:v>
                </c:pt>
                <c:pt idx="1365">
                  <c:v>43305</c:v>
                </c:pt>
                <c:pt idx="1366">
                  <c:v>43306</c:v>
                </c:pt>
                <c:pt idx="1367">
                  <c:v>43307</c:v>
                </c:pt>
                <c:pt idx="1368">
                  <c:v>43308</c:v>
                </c:pt>
                <c:pt idx="1369">
                  <c:v>43311</c:v>
                </c:pt>
                <c:pt idx="1370">
                  <c:v>43312</c:v>
                </c:pt>
                <c:pt idx="1371">
                  <c:v>43313</c:v>
                </c:pt>
                <c:pt idx="1372">
                  <c:v>43314</c:v>
                </c:pt>
                <c:pt idx="1373">
                  <c:v>43315</c:v>
                </c:pt>
                <c:pt idx="1374">
                  <c:v>43318</c:v>
                </c:pt>
                <c:pt idx="1375">
                  <c:v>43319</c:v>
                </c:pt>
                <c:pt idx="1376">
                  <c:v>43320</c:v>
                </c:pt>
                <c:pt idx="1377">
                  <c:v>43321</c:v>
                </c:pt>
                <c:pt idx="1378">
                  <c:v>43322</c:v>
                </c:pt>
                <c:pt idx="1379">
                  <c:v>43325</c:v>
                </c:pt>
                <c:pt idx="1380">
                  <c:v>43326</c:v>
                </c:pt>
                <c:pt idx="1381">
                  <c:v>43327</c:v>
                </c:pt>
                <c:pt idx="1382">
                  <c:v>43328</c:v>
                </c:pt>
                <c:pt idx="1383">
                  <c:v>43329</c:v>
                </c:pt>
                <c:pt idx="1384">
                  <c:v>43332</c:v>
                </c:pt>
                <c:pt idx="1385">
                  <c:v>43333</c:v>
                </c:pt>
                <c:pt idx="1386">
                  <c:v>43334</c:v>
                </c:pt>
                <c:pt idx="1387">
                  <c:v>43335</c:v>
                </c:pt>
                <c:pt idx="1388">
                  <c:v>43336</c:v>
                </c:pt>
                <c:pt idx="1389">
                  <c:v>43339</c:v>
                </c:pt>
                <c:pt idx="1390">
                  <c:v>43340</c:v>
                </c:pt>
                <c:pt idx="1391">
                  <c:v>43341</c:v>
                </c:pt>
                <c:pt idx="1392">
                  <c:v>43342</c:v>
                </c:pt>
                <c:pt idx="1393">
                  <c:v>43343</c:v>
                </c:pt>
                <c:pt idx="1394">
                  <c:v>43346</c:v>
                </c:pt>
                <c:pt idx="1395">
                  <c:v>43347</c:v>
                </c:pt>
                <c:pt idx="1396">
                  <c:v>43348</c:v>
                </c:pt>
                <c:pt idx="1397">
                  <c:v>43349</c:v>
                </c:pt>
                <c:pt idx="1398">
                  <c:v>43350</c:v>
                </c:pt>
                <c:pt idx="1399">
                  <c:v>43353</c:v>
                </c:pt>
                <c:pt idx="1400">
                  <c:v>43354</c:v>
                </c:pt>
                <c:pt idx="1401">
                  <c:v>43355</c:v>
                </c:pt>
                <c:pt idx="1402">
                  <c:v>43356</c:v>
                </c:pt>
                <c:pt idx="1403">
                  <c:v>43357</c:v>
                </c:pt>
                <c:pt idx="1404">
                  <c:v>43360</c:v>
                </c:pt>
                <c:pt idx="1405">
                  <c:v>43361</c:v>
                </c:pt>
                <c:pt idx="1406">
                  <c:v>43362</c:v>
                </c:pt>
                <c:pt idx="1407">
                  <c:v>43363</c:v>
                </c:pt>
                <c:pt idx="1408">
                  <c:v>43364</c:v>
                </c:pt>
                <c:pt idx="1409">
                  <c:v>43367</c:v>
                </c:pt>
                <c:pt idx="1410">
                  <c:v>43368</c:v>
                </c:pt>
                <c:pt idx="1411">
                  <c:v>43369</c:v>
                </c:pt>
                <c:pt idx="1412">
                  <c:v>43370</c:v>
                </c:pt>
                <c:pt idx="1413">
                  <c:v>43371</c:v>
                </c:pt>
                <c:pt idx="1414">
                  <c:v>43374</c:v>
                </c:pt>
                <c:pt idx="1415">
                  <c:v>43375</c:v>
                </c:pt>
                <c:pt idx="1416">
                  <c:v>43376</c:v>
                </c:pt>
                <c:pt idx="1417">
                  <c:v>43377</c:v>
                </c:pt>
                <c:pt idx="1418">
                  <c:v>43378</c:v>
                </c:pt>
                <c:pt idx="1419">
                  <c:v>43381</c:v>
                </c:pt>
                <c:pt idx="1420">
                  <c:v>43382</c:v>
                </c:pt>
                <c:pt idx="1421">
                  <c:v>43383</c:v>
                </c:pt>
                <c:pt idx="1422">
                  <c:v>43384</c:v>
                </c:pt>
                <c:pt idx="1423">
                  <c:v>43385</c:v>
                </c:pt>
                <c:pt idx="1424">
                  <c:v>43388</c:v>
                </c:pt>
                <c:pt idx="1425">
                  <c:v>43389</c:v>
                </c:pt>
                <c:pt idx="1426">
                  <c:v>43390</c:v>
                </c:pt>
                <c:pt idx="1427">
                  <c:v>43391</c:v>
                </c:pt>
                <c:pt idx="1428">
                  <c:v>43392</c:v>
                </c:pt>
                <c:pt idx="1429">
                  <c:v>43395</c:v>
                </c:pt>
                <c:pt idx="1430">
                  <c:v>43396</c:v>
                </c:pt>
                <c:pt idx="1431">
                  <c:v>43397</c:v>
                </c:pt>
                <c:pt idx="1432">
                  <c:v>43398</c:v>
                </c:pt>
                <c:pt idx="1433">
                  <c:v>43399</c:v>
                </c:pt>
                <c:pt idx="1434">
                  <c:v>43402</c:v>
                </c:pt>
                <c:pt idx="1435">
                  <c:v>43403</c:v>
                </c:pt>
                <c:pt idx="1436">
                  <c:v>43404</c:v>
                </c:pt>
                <c:pt idx="1437">
                  <c:v>43405</c:v>
                </c:pt>
                <c:pt idx="1438">
                  <c:v>43406</c:v>
                </c:pt>
                <c:pt idx="1439">
                  <c:v>43409</c:v>
                </c:pt>
                <c:pt idx="1440">
                  <c:v>43410</c:v>
                </c:pt>
                <c:pt idx="1441">
                  <c:v>43411</c:v>
                </c:pt>
                <c:pt idx="1442">
                  <c:v>43412</c:v>
                </c:pt>
                <c:pt idx="1443">
                  <c:v>43413</c:v>
                </c:pt>
                <c:pt idx="1444">
                  <c:v>43416</c:v>
                </c:pt>
                <c:pt idx="1445">
                  <c:v>43417</c:v>
                </c:pt>
                <c:pt idx="1446">
                  <c:v>43418</c:v>
                </c:pt>
                <c:pt idx="1447">
                  <c:v>43419</c:v>
                </c:pt>
                <c:pt idx="1448">
                  <c:v>43420</c:v>
                </c:pt>
                <c:pt idx="1449">
                  <c:v>43423</c:v>
                </c:pt>
                <c:pt idx="1450">
                  <c:v>43424</c:v>
                </c:pt>
                <c:pt idx="1451">
                  <c:v>43425</c:v>
                </c:pt>
                <c:pt idx="1452">
                  <c:v>43426</c:v>
                </c:pt>
                <c:pt idx="1453">
                  <c:v>43427</c:v>
                </c:pt>
                <c:pt idx="1454">
                  <c:v>43430</c:v>
                </c:pt>
                <c:pt idx="1455">
                  <c:v>43431</c:v>
                </c:pt>
                <c:pt idx="1456">
                  <c:v>43432</c:v>
                </c:pt>
                <c:pt idx="1457">
                  <c:v>43433</c:v>
                </c:pt>
                <c:pt idx="1458">
                  <c:v>43434</c:v>
                </c:pt>
                <c:pt idx="1459">
                  <c:v>43437</c:v>
                </c:pt>
                <c:pt idx="1460">
                  <c:v>43438</c:v>
                </c:pt>
                <c:pt idx="1461">
                  <c:v>43439</c:v>
                </c:pt>
                <c:pt idx="1462">
                  <c:v>43440</c:v>
                </c:pt>
                <c:pt idx="1463">
                  <c:v>43441</c:v>
                </c:pt>
                <c:pt idx="1464">
                  <c:v>43444</c:v>
                </c:pt>
                <c:pt idx="1465">
                  <c:v>43445</c:v>
                </c:pt>
                <c:pt idx="1466">
                  <c:v>43446</c:v>
                </c:pt>
                <c:pt idx="1467">
                  <c:v>43447</c:v>
                </c:pt>
                <c:pt idx="1468">
                  <c:v>43448</c:v>
                </c:pt>
                <c:pt idx="1469">
                  <c:v>43451</c:v>
                </c:pt>
                <c:pt idx="1470">
                  <c:v>43452</c:v>
                </c:pt>
                <c:pt idx="1471">
                  <c:v>43453</c:v>
                </c:pt>
                <c:pt idx="1472">
                  <c:v>43454</c:v>
                </c:pt>
                <c:pt idx="1473">
                  <c:v>43455</c:v>
                </c:pt>
                <c:pt idx="1474">
                  <c:v>43458</c:v>
                </c:pt>
                <c:pt idx="1475">
                  <c:v>43459</c:v>
                </c:pt>
                <c:pt idx="1476">
                  <c:v>43460</c:v>
                </c:pt>
                <c:pt idx="1477">
                  <c:v>43461</c:v>
                </c:pt>
                <c:pt idx="1478">
                  <c:v>43462</c:v>
                </c:pt>
                <c:pt idx="1479">
                  <c:v>43465</c:v>
                </c:pt>
                <c:pt idx="1480">
                  <c:v>43466</c:v>
                </c:pt>
                <c:pt idx="1481">
                  <c:v>43467</c:v>
                </c:pt>
                <c:pt idx="1482">
                  <c:v>43468</c:v>
                </c:pt>
                <c:pt idx="1483">
                  <c:v>43469</c:v>
                </c:pt>
                <c:pt idx="1484">
                  <c:v>43472</c:v>
                </c:pt>
                <c:pt idx="1485">
                  <c:v>43473</c:v>
                </c:pt>
                <c:pt idx="1486">
                  <c:v>43474</c:v>
                </c:pt>
                <c:pt idx="1487">
                  <c:v>43475</c:v>
                </c:pt>
                <c:pt idx="1488">
                  <c:v>43476</c:v>
                </c:pt>
                <c:pt idx="1489">
                  <c:v>43479</c:v>
                </c:pt>
                <c:pt idx="1490">
                  <c:v>43480</c:v>
                </c:pt>
                <c:pt idx="1491">
                  <c:v>43481</c:v>
                </c:pt>
                <c:pt idx="1492">
                  <c:v>43482</c:v>
                </c:pt>
                <c:pt idx="1493">
                  <c:v>43483</c:v>
                </c:pt>
                <c:pt idx="1494">
                  <c:v>43486</c:v>
                </c:pt>
                <c:pt idx="1495">
                  <c:v>43487</c:v>
                </c:pt>
                <c:pt idx="1496">
                  <c:v>43488</c:v>
                </c:pt>
                <c:pt idx="1497">
                  <c:v>43489</c:v>
                </c:pt>
                <c:pt idx="1498">
                  <c:v>43490</c:v>
                </c:pt>
                <c:pt idx="1499">
                  <c:v>43493</c:v>
                </c:pt>
                <c:pt idx="1500">
                  <c:v>43494</c:v>
                </c:pt>
                <c:pt idx="1501">
                  <c:v>43495</c:v>
                </c:pt>
                <c:pt idx="1502">
                  <c:v>43496</c:v>
                </c:pt>
                <c:pt idx="1503">
                  <c:v>43497</c:v>
                </c:pt>
                <c:pt idx="1504">
                  <c:v>43500</c:v>
                </c:pt>
                <c:pt idx="1505">
                  <c:v>43501</c:v>
                </c:pt>
                <c:pt idx="1506">
                  <c:v>43502</c:v>
                </c:pt>
                <c:pt idx="1507">
                  <c:v>43503</c:v>
                </c:pt>
                <c:pt idx="1508">
                  <c:v>43504</c:v>
                </c:pt>
                <c:pt idx="1509">
                  <c:v>43507</c:v>
                </c:pt>
                <c:pt idx="1510">
                  <c:v>43508</c:v>
                </c:pt>
                <c:pt idx="1511">
                  <c:v>43509</c:v>
                </c:pt>
                <c:pt idx="1512">
                  <c:v>43510</c:v>
                </c:pt>
                <c:pt idx="1513">
                  <c:v>43511</c:v>
                </c:pt>
                <c:pt idx="1514">
                  <c:v>43514</c:v>
                </c:pt>
                <c:pt idx="1515">
                  <c:v>43515</c:v>
                </c:pt>
                <c:pt idx="1516">
                  <c:v>43516</c:v>
                </c:pt>
                <c:pt idx="1517">
                  <c:v>43517</c:v>
                </c:pt>
                <c:pt idx="1518">
                  <c:v>43518</c:v>
                </c:pt>
                <c:pt idx="1519">
                  <c:v>43521</c:v>
                </c:pt>
                <c:pt idx="1520">
                  <c:v>43522</c:v>
                </c:pt>
                <c:pt idx="1521">
                  <c:v>43523</c:v>
                </c:pt>
                <c:pt idx="1522">
                  <c:v>43524</c:v>
                </c:pt>
                <c:pt idx="1523">
                  <c:v>43525</c:v>
                </c:pt>
                <c:pt idx="1524">
                  <c:v>43528</c:v>
                </c:pt>
                <c:pt idx="1525">
                  <c:v>43529</c:v>
                </c:pt>
                <c:pt idx="1526">
                  <c:v>43530</c:v>
                </c:pt>
                <c:pt idx="1527">
                  <c:v>43531</c:v>
                </c:pt>
                <c:pt idx="1528">
                  <c:v>43532</c:v>
                </c:pt>
                <c:pt idx="1529">
                  <c:v>43535</c:v>
                </c:pt>
                <c:pt idx="1530">
                  <c:v>43536</c:v>
                </c:pt>
                <c:pt idx="1531">
                  <c:v>43537</c:v>
                </c:pt>
                <c:pt idx="1532">
                  <c:v>43538</c:v>
                </c:pt>
                <c:pt idx="1533">
                  <c:v>43539</c:v>
                </c:pt>
                <c:pt idx="1534">
                  <c:v>43542</c:v>
                </c:pt>
                <c:pt idx="1535">
                  <c:v>43543</c:v>
                </c:pt>
                <c:pt idx="1536">
                  <c:v>43544</c:v>
                </c:pt>
                <c:pt idx="1537">
                  <c:v>43545</c:v>
                </c:pt>
                <c:pt idx="1538">
                  <c:v>43546</c:v>
                </c:pt>
                <c:pt idx="1539">
                  <c:v>43549</c:v>
                </c:pt>
                <c:pt idx="1540">
                  <c:v>43550</c:v>
                </c:pt>
                <c:pt idx="1541">
                  <c:v>43551</c:v>
                </c:pt>
                <c:pt idx="1542">
                  <c:v>43552</c:v>
                </c:pt>
                <c:pt idx="1543">
                  <c:v>43553</c:v>
                </c:pt>
                <c:pt idx="1544">
                  <c:v>43556</c:v>
                </c:pt>
                <c:pt idx="1545">
                  <c:v>43557</c:v>
                </c:pt>
                <c:pt idx="1546">
                  <c:v>43558</c:v>
                </c:pt>
                <c:pt idx="1547">
                  <c:v>43559</c:v>
                </c:pt>
                <c:pt idx="1548">
                  <c:v>43560</c:v>
                </c:pt>
                <c:pt idx="1549">
                  <c:v>43563</c:v>
                </c:pt>
                <c:pt idx="1550">
                  <c:v>43564</c:v>
                </c:pt>
                <c:pt idx="1551">
                  <c:v>43565</c:v>
                </c:pt>
                <c:pt idx="1552">
                  <c:v>43566</c:v>
                </c:pt>
                <c:pt idx="1553">
                  <c:v>43567</c:v>
                </c:pt>
                <c:pt idx="1554">
                  <c:v>43570</c:v>
                </c:pt>
                <c:pt idx="1555">
                  <c:v>43571</c:v>
                </c:pt>
                <c:pt idx="1556">
                  <c:v>43572</c:v>
                </c:pt>
                <c:pt idx="1557">
                  <c:v>43573</c:v>
                </c:pt>
                <c:pt idx="1558">
                  <c:v>43574</c:v>
                </c:pt>
                <c:pt idx="1559">
                  <c:v>43577</c:v>
                </c:pt>
                <c:pt idx="1560">
                  <c:v>43578</c:v>
                </c:pt>
                <c:pt idx="1561">
                  <c:v>43579</c:v>
                </c:pt>
                <c:pt idx="1562">
                  <c:v>43580</c:v>
                </c:pt>
                <c:pt idx="1563">
                  <c:v>43581</c:v>
                </c:pt>
                <c:pt idx="1564">
                  <c:v>43584</c:v>
                </c:pt>
                <c:pt idx="1565">
                  <c:v>43585</c:v>
                </c:pt>
                <c:pt idx="1566">
                  <c:v>43586</c:v>
                </c:pt>
                <c:pt idx="1567">
                  <c:v>43587</c:v>
                </c:pt>
                <c:pt idx="1568">
                  <c:v>43588</c:v>
                </c:pt>
                <c:pt idx="1569">
                  <c:v>43591</c:v>
                </c:pt>
                <c:pt idx="1570">
                  <c:v>43592</c:v>
                </c:pt>
                <c:pt idx="1571">
                  <c:v>43593</c:v>
                </c:pt>
                <c:pt idx="1572">
                  <c:v>43594</c:v>
                </c:pt>
                <c:pt idx="1573">
                  <c:v>43595</c:v>
                </c:pt>
                <c:pt idx="1574">
                  <c:v>43598</c:v>
                </c:pt>
                <c:pt idx="1575">
                  <c:v>43599</c:v>
                </c:pt>
                <c:pt idx="1576">
                  <c:v>43600</c:v>
                </c:pt>
                <c:pt idx="1577">
                  <c:v>43601</c:v>
                </c:pt>
                <c:pt idx="1578">
                  <c:v>43602</c:v>
                </c:pt>
                <c:pt idx="1579">
                  <c:v>43605</c:v>
                </c:pt>
                <c:pt idx="1580">
                  <c:v>43606</c:v>
                </c:pt>
                <c:pt idx="1581">
                  <c:v>43607</c:v>
                </c:pt>
                <c:pt idx="1582">
                  <c:v>43608</c:v>
                </c:pt>
              </c:numCache>
            </c:numRef>
          </c:cat>
          <c:val>
            <c:numRef>
              <c:f>'Vs Bench'!$N$10:$N$1592</c:f>
              <c:numCache>
                <c:formatCode>General</c:formatCode>
                <c:ptCount val="1583"/>
                <c:pt idx="0">
                  <c:v>100</c:v>
                </c:pt>
                <c:pt idx="1">
                  <c:v>99.647851607823981</c:v>
                </c:pt>
                <c:pt idx="2">
                  <c:v>99.68412760657543</c:v>
                </c:pt>
                <c:pt idx="3">
                  <c:v>100.0689371173971</c:v>
                </c:pt>
                <c:pt idx="4">
                  <c:v>100.0009474656751</c:v>
                </c:pt>
                <c:pt idx="5">
                  <c:v>100.3467412192866</c:v>
                </c:pt>
                <c:pt idx="6">
                  <c:v>100.9696624185722</c:v>
                </c:pt>
                <c:pt idx="7">
                  <c:v>100.51407425312721</c:v>
                </c:pt>
                <c:pt idx="8">
                  <c:v>100.04027572002489</c:v>
                </c:pt>
                <c:pt idx="9">
                  <c:v>100.07017450693751</c:v>
                </c:pt>
                <c:pt idx="10">
                  <c:v>100.3164812520188</c:v>
                </c:pt>
                <c:pt idx="11">
                  <c:v>100.35910006115471</c:v>
                </c:pt>
                <c:pt idx="12">
                  <c:v>100.43358459338489</c:v>
                </c:pt>
                <c:pt idx="13">
                  <c:v>100.4153929265359</c:v>
                </c:pt>
                <c:pt idx="14">
                  <c:v>100.662894270122</c:v>
                </c:pt>
                <c:pt idx="15">
                  <c:v>100.7258029090997</c:v>
                </c:pt>
                <c:pt idx="16">
                  <c:v>100.2885742342328</c:v>
                </c:pt>
                <c:pt idx="17">
                  <c:v>99.625915551599945</c:v>
                </c:pt>
                <c:pt idx="18">
                  <c:v>99.647896345227466</c:v>
                </c:pt>
                <c:pt idx="19">
                  <c:v>99.534690488917505</c:v>
                </c:pt>
                <c:pt idx="20">
                  <c:v>99.540502316160413</c:v>
                </c:pt>
                <c:pt idx="21">
                  <c:v>99.362549065176367</c:v>
                </c:pt>
                <c:pt idx="22">
                  <c:v>99.583053651171483</c:v>
                </c:pt>
                <c:pt idx="23">
                  <c:v>98.639672423255277</c:v>
                </c:pt>
                <c:pt idx="24">
                  <c:v>98.876967230100448</c:v>
                </c:pt>
                <c:pt idx="25">
                  <c:v>98.841946099248005</c:v>
                </c:pt>
                <c:pt idx="26">
                  <c:v>98.027809272342253</c:v>
                </c:pt>
                <c:pt idx="27">
                  <c:v>98.336189581648824</c:v>
                </c:pt>
                <c:pt idx="28">
                  <c:v>99.000430445434503</c:v>
                </c:pt>
                <c:pt idx="29">
                  <c:v>98.891013260810837</c:v>
                </c:pt>
                <c:pt idx="30">
                  <c:v>98.682063410155209</c:v>
                </c:pt>
                <c:pt idx="31">
                  <c:v>98.579208657899798</c:v>
                </c:pt>
                <c:pt idx="32">
                  <c:v>98.999529110787336</c:v>
                </c:pt>
                <c:pt idx="33">
                  <c:v>99.106691057077612</c:v>
                </c:pt>
                <c:pt idx="34">
                  <c:v>99.595255683306036</c:v>
                </c:pt>
                <c:pt idx="35">
                  <c:v>99.755370679216384</c:v>
                </c:pt>
                <c:pt idx="36">
                  <c:v>99.409529838455285</c:v>
                </c:pt>
                <c:pt idx="37">
                  <c:v>96.581878103814091</c:v>
                </c:pt>
                <c:pt idx="38">
                  <c:v>96.312506959338862</c:v>
                </c:pt>
                <c:pt idx="39">
                  <c:v>95.287874237965013</c:v>
                </c:pt>
                <c:pt idx="40">
                  <c:v>95.731180668895561</c:v>
                </c:pt>
                <c:pt idx="41">
                  <c:v>96.327565421044199</c:v>
                </c:pt>
                <c:pt idx="42">
                  <c:v>96.776113433803474</c:v>
                </c:pt>
                <c:pt idx="43">
                  <c:v>96.629441809239836</c:v>
                </c:pt>
                <c:pt idx="44">
                  <c:v>97.105974779234813</c:v>
                </c:pt>
                <c:pt idx="45">
                  <c:v>97.102919431238064</c:v>
                </c:pt>
                <c:pt idx="46">
                  <c:v>96.891076311376608</c:v>
                </c:pt>
                <c:pt idx="47">
                  <c:v>97.143906996581848</c:v>
                </c:pt>
                <c:pt idx="48">
                  <c:v>96.812089311894198</c:v>
                </c:pt>
                <c:pt idx="49">
                  <c:v>97.253774391962082</c:v>
                </c:pt>
                <c:pt idx="50">
                  <c:v>97.683940176257764</c:v>
                </c:pt>
                <c:pt idx="51">
                  <c:v>97.983356380332665</c:v>
                </c:pt>
                <c:pt idx="52">
                  <c:v>99.330471258353697</c:v>
                </c:pt>
                <c:pt idx="53">
                  <c:v>99.373789730070385</c:v>
                </c:pt>
                <c:pt idx="54">
                  <c:v>99.483581089631528</c:v>
                </c:pt>
                <c:pt idx="55">
                  <c:v>99.641177173123694</c:v>
                </c:pt>
                <c:pt idx="56">
                  <c:v>99.730651960885993</c:v>
                </c:pt>
                <c:pt idx="57">
                  <c:v>99.987568898604152</c:v>
                </c:pt>
                <c:pt idx="58">
                  <c:v>100.1963352601653</c:v>
                </c:pt>
                <c:pt idx="59">
                  <c:v>100.6568160328687</c:v>
                </c:pt>
                <c:pt idx="60">
                  <c:v>100.5882920675445</c:v>
                </c:pt>
                <c:pt idx="61">
                  <c:v>100.42526810818821</c:v>
                </c:pt>
                <c:pt idx="62">
                  <c:v>100.39168154501721</c:v>
                </c:pt>
                <c:pt idx="63">
                  <c:v>100.5216629403952</c:v>
                </c:pt>
                <c:pt idx="64">
                  <c:v>100.2093958296831</c:v>
                </c:pt>
                <c:pt idx="65">
                  <c:v>100.22975542563459</c:v>
                </c:pt>
                <c:pt idx="66">
                  <c:v>100.1223947688262</c:v>
                </c:pt>
                <c:pt idx="67">
                  <c:v>100.6048948755123</c:v>
                </c:pt>
                <c:pt idx="68">
                  <c:v>101.1414208147004</c:v>
                </c:pt>
                <c:pt idx="69">
                  <c:v>100.97287831241439</c:v>
                </c:pt>
                <c:pt idx="70">
                  <c:v>101.0115855444062</c:v>
                </c:pt>
                <c:pt idx="71">
                  <c:v>100.8067814200041</c:v>
                </c:pt>
                <c:pt idx="72">
                  <c:v>101.3082653914838</c:v>
                </c:pt>
                <c:pt idx="73">
                  <c:v>101.2379465399063</c:v>
                </c:pt>
                <c:pt idx="74">
                  <c:v>101.0365205617112</c:v>
                </c:pt>
                <c:pt idx="75">
                  <c:v>100.8289689084866</c:v>
                </c:pt>
                <c:pt idx="76">
                  <c:v>100.8678527989351</c:v>
                </c:pt>
                <c:pt idx="77">
                  <c:v>100.0134152184834</c:v>
                </c:pt>
                <c:pt idx="78">
                  <c:v>100.0928270666893</c:v>
                </c:pt>
                <c:pt idx="79">
                  <c:v>99.708525855731068</c:v>
                </c:pt>
                <c:pt idx="80">
                  <c:v>99.870728792401891</c:v>
                </c:pt>
                <c:pt idx="81">
                  <c:v>99.277400887204081</c:v>
                </c:pt>
                <c:pt idx="82">
                  <c:v>99.434019828938887</c:v>
                </c:pt>
                <c:pt idx="83">
                  <c:v>99.990204629613245</c:v>
                </c:pt>
                <c:pt idx="84">
                  <c:v>99.859616770697514</c:v>
                </c:pt>
                <c:pt idx="85">
                  <c:v>99.232435162111059</c:v>
                </c:pt>
                <c:pt idx="86">
                  <c:v>98.924741144618153</c:v>
                </c:pt>
                <c:pt idx="87">
                  <c:v>98.857785004231715</c:v>
                </c:pt>
                <c:pt idx="88">
                  <c:v>98.511196773947546</c:v>
                </c:pt>
                <c:pt idx="89">
                  <c:v>98.764634386911297</c:v>
                </c:pt>
                <c:pt idx="90">
                  <c:v>98.801335734800816</c:v>
                </c:pt>
                <c:pt idx="91">
                  <c:v>99.249606706532376</c:v>
                </c:pt>
                <c:pt idx="92">
                  <c:v>99.027807967112253</c:v>
                </c:pt>
                <c:pt idx="93">
                  <c:v>99.447772297290953</c:v>
                </c:pt>
                <c:pt idx="94">
                  <c:v>100.11071608966201</c:v>
                </c:pt>
                <c:pt idx="95">
                  <c:v>100.5223009389331</c:v>
                </c:pt>
                <c:pt idx="96">
                  <c:v>100.9243934539476</c:v>
                </c:pt>
                <c:pt idx="97">
                  <c:v>100.9281672274555</c:v>
                </c:pt>
                <c:pt idx="98">
                  <c:v>100.9207598319414</c:v>
                </c:pt>
                <c:pt idx="99">
                  <c:v>101.6432351961233</c:v>
                </c:pt>
                <c:pt idx="100">
                  <c:v>101.6435597471241</c:v>
                </c:pt>
                <c:pt idx="101">
                  <c:v>102.3617750967844</c:v>
                </c:pt>
                <c:pt idx="102">
                  <c:v>103.0638589368323</c:v>
                </c:pt>
                <c:pt idx="103">
                  <c:v>102.59679792543599</c:v>
                </c:pt>
                <c:pt idx="104">
                  <c:v>102.490961841309</c:v>
                </c:pt>
                <c:pt idx="105">
                  <c:v>102.49130290119921</c:v>
                </c:pt>
                <c:pt idx="106">
                  <c:v>102.4848945329651</c:v>
                </c:pt>
                <c:pt idx="107">
                  <c:v>102.5093524771834</c:v>
                </c:pt>
                <c:pt idx="108">
                  <c:v>102.5926156830551</c:v>
                </c:pt>
                <c:pt idx="109">
                  <c:v>102.1679573866717</c:v>
                </c:pt>
                <c:pt idx="110">
                  <c:v>102.55347905655201</c:v>
                </c:pt>
                <c:pt idx="111">
                  <c:v>102.6075122694683</c:v>
                </c:pt>
                <c:pt idx="112">
                  <c:v>102.3191024407373</c:v>
                </c:pt>
                <c:pt idx="113">
                  <c:v>102.44427861243049</c:v>
                </c:pt>
                <c:pt idx="114">
                  <c:v>102.0264614389838</c:v>
                </c:pt>
                <c:pt idx="115">
                  <c:v>101.50534936751789</c:v>
                </c:pt>
                <c:pt idx="116">
                  <c:v>101.2468882294085</c:v>
                </c:pt>
                <c:pt idx="117">
                  <c:v>102.2020653908023</c:v>
                </c:pt>
                <c:pt idx="118">
                  <c:v>102.7006984995711</c:v>
                </c:pt>
                <c:pt idx="119">
                  <c:v>102.967468459014</c:v>
                </c:pt>
                <c:pt idx="120">
                  <c:v>102.62392884232609</c:v>
                </c:pt>
                <c:pt idx="121">
                  <c:v>103.121693480354</c:v>
                </c:pt>
                <c:pt idx="122">
                  <c:v>104.1726839892724</c:v>
                </c:pt>
                <c:pt idx="123">
                  <c:v>104.7061945779804</c:v>
                </c:pt>
                <c:pt idx="124">
                  <c:v>104.6949759439389</c:v>
                </c:pt>
                <c:pt idx="125">
                  <c:v>105.3676565883321</c:v>
                </c:pt>
                <c:pt idx="126">
                  <c:v>105.10856464376469</c:v>
                </c:pt>
                <c:pt idx="127">
                  <c:v>105.3227740300937</c:v>
                </c:pt>
                <c:pt idx="128">
                  <c:v>105.329750042466</c:v>
                </c:pt>
                <c:pt idx="129">
                  <c:v>105.38869556043019</c:v>
                </c:pt>
                <c:pt idx="130">
                  <c:v>105.5100804009095</c:v>
                </c:pt>
                <c:pt idx="131">
                  <c:v>105.4356330502671</c:v>
                </c:pt>
                <c:pt idx="132">
                  <c:v>104.920039741978</c:v>
                </c:pt>
                <c:pt idx="133">
                  <c:v>104.4872726655322</c:v>
                </c:pt>
                <c:pt idx="134">
                  <c:v>104.7940061617048</c:v>
                </c:pt>
                <c:pt idx="135">
                  <c:v>104.4965887130421</c:v>
                </c:pt>
                <c:pt idx="136">
                  <c:v>104.88221640383659</c:v>
                </c:pt>
                <c:pt idx="137">
                  <c:v>104.0376667889611</c:v>
                </c:pt>
                <c:pt idx="138">
                  <c:v>104.1466446363243</c:v>
                </c:pt>
                <c:pt idx="139">
                  <c:v>104.3539342818945</c:v>
                </c:pt>
                <c:pt idx="140">
                  <c:v>104.2197174238685</c:v>
                </c:pt>
                <c:pt idx="141">
                  <c:v>104.3858495226425</c:v>
                </c:pt>
                <c:pt idx="142">
                  <c:v>104.9320939916514</c:v>
                </c:pt>
                <c:pt idx="143">
                  <c:v>105.27155598748411</c:v>
                </c:pt>
                <c:pt idx="144">
                  <c:v>105.4603154316068</c:v>
                </c:pt>
                <c:pt idx="145">
                  <c:v>105.1532123796099</c:v>
                </c:pt>
                <c:pt idx="146">
                  <c:v>104.88391919632581</c:v>
                </c:pt>
                <c:pt idx="147">
                  <c:v>104.94632110189249</c:v>
                </c:pt>
                <c:pt idx="148">
                  <c:v>105.2887909256293</c:v>
                </c:pt>
                <c:pt idx="149">
                  <c:v>105.27553159934661</c:v>
                </c:pt>
                <c:pt idx="150">
                  <c:v>105.3387460260457</c:v>
                </c:pt>
                <c:pt idx="151">
                  <c:v>105.3941448657213</c:v>
                </c:pt>
                <c:pt idx="152">
                  <c:v>105.5773392680929</c:v>
                </c:pt>
                <c:pt idx="153">
                  <c:v>105.58035870033071</c:v>
                </c:pt>
                <c:pt idx="154">
                  <c:v>105.1157402283344</c:v>
                </c:pt>
                <c:pt idx="155">
                  <c:v>104.8963341869716</c:v>
                </c:pt>
                <c:pt idx="156">
                  <c:v>104.3969773067966</c:v>
                </c:pt>
                <c:pt idx="157">
                  <c:v>104.2604986925912</c:v>
                </c:pt>
                <c:pt idx="158">
                  <c:v>104.7938135747315</c:v>
                </c:pt>
                <c:pt idx="159">
                  <c:v>105.0436876770317</c:v>
                </c:pt>
                <c:pt idx="160">
                  <c:v>105.0622338780679</c:v>
                </c:pt>
                <c:pt idx="161">
                  <c:v>104.5099464294142</c:v>
                </c:pt>
                <c:pt idx="162">
                  <c:v>103.93249999728511</c:v>
                </c:pt>
                <c:pt idx="163">
                  <c:v>103.8747009032826</c:v>
                </c:pt>
                <c:pt idx="164">
                  <c:v>104.33493769764991</c:v>
                </c:pt>
                <c:pt idx="165">
                  <c:v>104.1555569720629</c:v>
                </c:pt>
                <c:pt idx="166">
                  <c:v>104.95321373524141</c:v>
                </c:pt>
                <c:pt idx="167">
                  <c:v>104.91781920097689</c:v>
                </c:pt>
                <c:pt idx="168">
                  <c:v>105.28838199908419</c:v>
                </c:pt>
                <c:pt idx="169">
                  <c:v>105.7177777628268</c:v>
                </c:pt>
                <c:pt idx="170">
                  <c:v>105.7083801329595</c:v>
                </c:pt>
                <c:pt idx="171">
                  <c:v>105.70753355570319</c:v>
                </c:pt>
                <c:pt idx="172">
                  <c:v>105.91960746782701</c:v>
                </c:pt>
                <c:pt idx="173">
                  <c:v>106.2672286512839</c:v>
                </c:pt>
                <c:pt idx="174">
                  <c:v>106.44522927341841</c:v>
                </c:pt>
                <c:pt idx="175">
                  <c:v>106.5983331791238</c:v>
                </c:pt>
                <c:pt idx="176">
                  <c:v>106.59910327309829</c:v>
                </c:pt>
                <c:pt idx="177">
                  <c:v>105.8879718941447</c:v>
                </c:pt>
                <c:pt idx="178">
                  <c:v>105.9271176577426</c:v>
                </c:pt>
                <c:pt idx="179">
                  <c:v>105.8121920578569</c:v>
                </c:pt>
                <c:pt idx="180">
                  <c:v>106.0664748275068</c:v>
                </c:pt>
                <c:pt idx="181">
                  <c:v>106.0894678807222</c:v>
                </c:pt>
                <c:pt idx="182">
                  <c:v>105.9384903074392</c:v>
                </c:pt>
                <c:pt idx="183">
                  <c:v>106.5433027670595</c:v>
                </c:pt>
                <c:pt idx="184">
                  <c:v>106.2714097129259</c:v>
                </c:pt>
                <c:pt idx="185">
                  <c:v>106.5071779722894</c:v>
                </c:pt>
                <c:pt idx="186">
                  <c:v>106.62534729138601</c:v>
                </c:pt>
                <c:pt idx="187">
                  <c:v>106.680614955058</c:v>
                </c:pt>
                <c:pt idx="188">
                  <c:v>106.6048553011366</c:v>
                </c:pt>
                <c:pt idx="189">
                  <c:v>106.6349865187974</c:v>
                </c:pt>
                <c:pt idx="190">
                  <c:v>106.6867758381801</c:v>
                </c:pt>
                <c:pt idx="191">
                  <c:v>106.7634061687434</c:v>
                </c:pt>
                <c:pt idx="192">
                  <c:v>106.56226588634181</c:v>
                </c:pt>
                <c:pt idx="193">
                  <c:v>105.4540313910431</c:v>
                </c:pt>
                <c:pt idx="194">
                  <c:v>104.8980104088396</c:v>
                </c:pt>
                <c:pt idx="195">
                  <c:v>105.1276519489649</c:v>
                </c:pt>
                <c:pt idx="196">
                  <c:v>104.918873426552</c:v>
                </c:pt>
                <c:pt idx="197">
                  <c:v>104.95450431810021</c:v>
                </c:pt>
                <c:pt idx="198">
                  <c:v>104.6383911163767</c:v>
                </c:pt>
                <c:pt idx="199">
                  <c:v>103.751351992555</c:v>
                </c:pt>
                <c:pt idx="200">
                  <c:v>103.6281657536959</c:v>
                </c:pt>
                <c:pt idx="201">
                  <c:v>103.7442787112283</c:v>
                </c:pt>
                <c:pt idx="202">
                  <c:v>104.5157270841474</c:v>
                </c:pt>
                <c:pt idx="203">
                  <c:v>105.33149619932939</c:v>
                </c:pt>
                <c:pt idx="204">
                  <c:v>105.5608886919329</c:v>
                </c:pt>
                <c:pt idx="205">
                  <c:v>106.24709714689121</c:v>
                </c:pt>
                <c:pt idx="206">
                  <c:v>106.2431962379186</c:v>
                </c:pt>
                <c:pt idx="207">
                  <c:v>106.6358965010552</c:v>
                </c:pt>
                <c:pt idx="208">
                  <c:v>106.9683514919131</c:v>
                </c:pt>
                <c:pt idx="209">
                  <c:v>107.1235131351919</c:v>
                </c:pt>
                <c:pt idx="210">
                  <c:v>107.4544373476098</c:v>
                </c:pt>
                <c:pt idx="211">
                  <c:v>107.2264402479442</c:v>
                </c:pt>
                <c:pt idx="212">
                  <c:v>107.1532004110758</c:v>
                </c:pt>
                <c:pt idx="213">
                  <c:v>107.3459012167566</c:v>
                </c:pt>
                <c:pt idx="214">
                  <c:v>107.68139846962011</c:v>
                </c:pt>
                <c:pt idx="215">
                  <c:v>107.8317170630674</c:v>
                </c:pt>
                <c:pt idx="216">
                  <c:v>107.6283303990725</c:v>
                </c:pt>
                <c:pt idx="217">
                  <c:v>107.8627870107043</c:v>
                </c:pt>
                <c:pt idx="218">
                  <c:v>108.24683042203461</c:v>
                </c:pt>
                <c:pt idx="219">
                  <c:v>107.552391204611</c:v>
                </c:pt>
                <c:pt idx="220">
                  <c:v>108.26422005142039</c:v>
                </c:pt>
                <c:pt idx="221">
                  <c:v>108.31077281485391</c:v>
                </c:pt>
                <c:pt idx="222">
                  <c:v>108.56092746345131</c:v>
                </c:pt>
                <c:pt idx="223">
                  <c:v>108.315754795949</c:v>
                </c:pt>
                <c:pt idx="224">
                  <c:v>108.15895107133819</c:v>
                </c:pt>
                <c:pt idx="225">
                  <c:v>107.98819421984049</c:v>
                </c:pt>
                <c:pt idx="226">
                  <c:v>107.828540840317</c:v>
                </c:pt>
                <c:pt idx="227">
                  <c:v>107.4645591648213</c:v>
                </c:pt>
                <c:pt idx="228">
                  <c:v>107.099457004424</c:v>
                </c:pt>
                <c:pt idx="229">
                  <c:v>107.5597477401853</c:v>
                </c:pt>
                <c:pt idx="230">
                  <c:v>108.0272562120612</c:v>
                </c:pt>
                <c:pt idx="231">
                  <c:v>107.6287529109501</c:v>
                </c:pt>
                <c:pt idx="232">
                  <c:v>107.2232452481072</c:v>
                </c:pt>
                <c:pt idx="233">
                  <c:v>107.23869730547401</c:v>
                </c:pt>
                <c:pt idx="234">
                  <c:v>107.0008028945559</c:v>
                </c:pt>
                <c:pt idx="235">
                  <c:v>107.3900992710511</c:v>
                </c:pt>
                <c:pt idx="236">
                  <c:v>107.4129872965444</c:v>
                </c:pt>
                <c:pt idx="237">
                  <c:v>107.4094576493307</c:v>
                </c:pt>
                <c:pt idx="238">
                  <c:v>107.6642015850648</c:v>
                </c:pt>
                <c:pt idx="239">
                  <c:v>108.1581097603909</c:v>
                </c:pt>
                <c:pt idx="240">
                  <c:v>108.49408584015561</c:v>
                </c:pt>
                <c:pt idx="241">
                  <c:v>108.5378394913736</c:v>
                </c:pt>
                <c:pt idx="242">
                  <c:v>108.4070124590193</c:v>
                </c:pt>
                <c:pt idx="243">
                  <c:v>108.19446578298739</c:v>
                </c:pt>
                <c:pt idx="244">
                  <c:v>107.6688828354192</c:v>
                </c:pt>
                <c:pt idx="245">
                  <c:v>107.9896316349281</c:v>
                </c:pt>
                <c:pt idx="246">
                  <c:v>108.49315591611339</c:v>
                </c:pt>
                <c:pt idx="247">
                  <c:v>107.9417553799087</c:v>
                </c:pt>
                <c:pt idx="248">
                  <c:v>107.2543332501595</c:v>
                </c:pt>
                <c:pt idx="249">
                  <c:v>107.3849158204402</c:v>
                </c:pt>
                <c:pt idx="250">
                  <c:v>107.5320356603069</c:v>
                </c:pt>
                <c:pt idx="251">
                  <c:v>108.17091318084481</c:v>
                </c:pt>
                <c:pt idx="252">
                  <c:v>108.3205212640798</c:v>
                </c:pt>
                <c:pt idx="253">
                  <c:v>108.3531875782341</c:v>
                </c:pt>
                <c:pt idx="254">
                  <c:v>108.3970301483959</c:v>
                </c:pt>
                <c:pt idx="255">
                  <c:v>108.7195533291749</c:v>
                </c:pt>
                <c:pt idx="256">
                  <c:v>108.6976646769722</c:v>
                </c:pt>
                <c:pt idx="257">
                  <c:v>108.7725425914804</c:v>
                </c:pt>
                <c:pt idx="258">
                  <c:v>108.445967316581</c:v>
                </c:pt>
                <c:pt idx="259">
                  <c:v>108.4720203201184</c:v>
                </c:pt>
                <c:pt idx="260">
                  <c:v>108.8287771913936</c:v>
                </c:pt>
                <c:pt idx="261">
                  <c:v>109.1854395311092</c:v>
                </c:pt>
                <c:pt idx="262">
                  <c:v>109.3341557923862</c:v>
                </c:pt>
                <c:pt idx="263">
                  <c:v>109.3151586027157</c:v>
                </c:pt>
                <c:pt idx="264">
                  <c:v>109.344793939666</c:v>
                </c:pt>
                <c:pt idx="265">
                  <c:v>109.26226945831149</c:v>
                </c:pt>
                <c:pt idx="266">
                  <c:v>109.2740727578575</c:v>
                </c:pt>
                <c:pt idx="267">
                  <c:v>109.3936948016358</c:v>
                </c:pt>
                <c:pt idx="268">
                  <c:v>109.0952867091853</c:v>
                </c:pt>
                <c:pt idx="269">
                  <c:v>109.4796727646699</c:v>
                </c:pt>
                <c:pt idx="270">
                  <c:v>109.61828601007269</c:v>
                </c:pt>
                <c:pt idx="271">
                  <c:v>109.6356486138022</c:v>
                </c:pt>
                <c:pt idx="272">
                  <c:v>109.2232030096378</c:v>
                </c:pt>
                <c:pt idx="273">
                  <c:v>109.2506195116069</c:v>
                </c:pt>
                <c:pt idx="274">
                  <c:v>109.35181241485741</c:v>
                </c:pt>
                <c:pt idx="275">
                  <c:v>108.9872455860737</c:v>
                </c:pt>
                <c:pt idx="276">
                  <c:v>109.25255839057159</c:v>
                </c:pt>
                <c:pt idx="277">
                  <c:v>109.45336451564729</c:v>
                </c:pt>
                <c:pt idx="278">
                  <c:v>109.6768891413713</c:v>
                </c:pt>
                <c:pt idx="279">
                  <c:v>109.879615825849</c:v>
                </c:pt>
                <c:pt idx="280">
                  <c:v>110.0734118434065</c:v>
                </c:pt>
                <c:pt idx="281">
                  <c:v>110.1290603655044</c:v>
                </c:pt>
                <c:pt idx="282">
                  <c:v>110.4364402385189</c:v>
                </c:pt>
                <c:pt idx="283">
                  <c:v>110.50920870413189</c:v>
                </c:pt>
                <c:pt idx="284">
                  <c:v>110.43792609867739</c:v>
                </c:pt>
                <c:pt idx="285">
                  <c:v>110.2924406998889</c:v>
                </c:pt>
                <c:pt idx="286">
                  <c:v>110.3236472582425</c:v>
                </c:pt>
                <c:pt idx="287">
                  <c:v>110.69677744600671</c:v>
                </c:pt>
                <c:pt idx="288">
                  <c:v>111.1384731835299</c:v>
                </c:pt>
                <c:pt idx="289">
                  <c:v>111.1545525955913</c:v>
                </c:pt>
                <c:pt idx="290">
                  <c:v>111.0410000418662</c:v>
                </c:pt>
                <c:pt idx="291">
                  <c:v>110.9125894439108</c:v>
                </c:pt>
                <c:pt idx="292">
                  <c:v>110.7783195693259</c:v>
                </c:pt>
                <c:pt idx="293">
                  <c:v>110.8063782533758</c:v>
                </c:pt>
                <c:pt idx="294">
                  <c:v>110.8836773393504</c:v>
                </c:pt>
                <c:pt idx="295">
                  <c:v>110.8170699262959</c:v>
                </c:pt>
                <c:pt idx="296">
                  <c:v>111.23571706036751</c:v>
                </c:pt>
                <c:pt idx="297">
                  <c:v>111.7993130502467</c:v>
                </c:pt>
                <c:pt idx="298">
                  <c:v>111.6592824852213</c:v>
                </c:pt>
                <c:pt idx="299">
                  <c:v>111.68869435874301</c:v>
                </c:pt>
                <c:pt idx="300">
                  <c:v>111.37997704317431</c:v>
                </c:pt>
                <c:pt idx="301">
                  <c:v>111.5299039869882</c:v>
                </c:pt>
                <c:pt idx="302">
                  <c:v>111.5319401820982</c:v>
                </c:pt>
                <c:pt idx="303">
                  <c:v>111.733229098154</c:v>
                </c:pt>
                <c:pt idx="304">
                  <c:v>111.9225878723956</c:v>
                </c:pt>
                <c:pt idx="305">
                  <c:v>112.30061628790661</c:v>
                </c:pt>
                <c:pt idx="306">
                  <c:v>112.2568205610045</c:v>
                </c:pt>
                <c:pt idx="307">
                  <c:v>112.4284592080668</c:v>
                </c:pt>
                <c:pt idx="308">
                  <c:v>112.40535938123919</c:v>
                </c:pt>
                <c:pt idx="309">
                  <c:v>112.1262449276541</c:v>
                </c:pt>
                <c:pt idx="310">
                  <c:v>111.7332725831603</c:v>
                </c:pt>
                <c:pt idx="311">
                  <c:v>111.9388954944116</c:v>
                </c:pt>
                <c:pt idx="312">
                  <c:v>111.493445709078</c:v>
                </c:pt>
                <c:pt idx="313">
                  <c:v>111.571865161567</c:v>
                </c:pt>
                <c:pt idx="314">
                  <c:v>111.9821798133968</c:v>
                </c:pt>
                <c:pt idx="315">
                  <c:v>111.6940408011292</c:v>
                </c:pt>
                <c:pt idx="316">
                  <c:v>112.0711103620377</c:v>
                </c:pt>
                <c:pt idx="317">
                  <c:v>111.5161146621161</c:v>
                </c:pt>
                <c:pt idx="318">
                  <c:v>111.8658580938193</c:v>
                </c:pt>
                <c:pt idx="319">
                  <c:v>111.7464937686446</c:v>
                </c:pt>
                <c:pt idx="320">
                  <c:v>112.0966379621558</c:v>
                </c:pt>
                <c:pt idx="321">
                  <c:v>112.2525115183707</c:v>
                </c:pt>
                <c:pt idx="322">
                  <c:v>112.2470217713591</c:v>
                </c:pt>
                <c:pt idx="323">
                  <c:v>111.956689176083</c:v>
                </c:pt>
                <c:pt idx="324">
                  <c:v>111.964143178718</c:v>
                </c:pt>
                <c:pt idx="325">
                  <c:v>111.7892874435904</c:v>
                </c:pt>
                <c:pt idx="326">
                  <c:v>111.4230839007537</c:v>
                </c:pt>
                <c:pt idx="327">
                  <c:v>110.39932752788199</c:v>
                </c:pt>
                <c:pt idx="328">
                  <c:v>110.18548380800181</c:v>
                </c:pt>
                <c:pt idx="329">
                  <c:v>110.3838985133134</c:v>
                </c:pt>
                <c:pt idx="330">
                  <c:v>109.827024073967</c:v>
                </c:pt>
                <c:pt idx="331">
                  <c:v>109.6697643229559</c:v>
                </c:pt>
                <c:pt idx="332">
                  <c:v>109.40627569567241</c:v>
                </c:pt>
                <c:pt idx="333">
                  <c:v>109.7393033694195</c:v>
                </c:pt>
                <c:pt idx="334">
                  <c:v>110.11716080912861</c:v>
                </c:pt>
                <c:pt idx="335">
                  <c:v>109.998718735211</c:v>
                </c:pt>
                <c:pt idx="336">
                  <c:v>110.4090818881044</c:v>
                </c:pt>
                <c:pt idx="337">
                  <c:v>110.74303451146589</c:v>
                </c:pt>
                <c:pt idx="338">
                  <c:v>110.7865370984903</c:v>
                </c:pt>
                <c:pt idx="339">
                  <c:v>111.20202760968969</c:v>
                </c:pt>
                <c:pt idx="340">
                  <c:v>111.4183268201601</c:v>
                </c:pt>
                <c:pt idx="341">
                  <c:v>111.3664382483789</c:v>
                </c:pt>
                <c:pt idx="342">
                  <c:v>111.57776783491001</c:v>
                </c:pt>
                <c:pt idx="343">
                  <c:v>111.2851630742131</c:v>
                </c:pt>
                <c:pt idx="344">
                  <c:v>111.67182953719291</c:v>
                </c:pt>
                <c:pt idx="345">
                  <c:v>111.8802321876084</c:v>
                </c:pt>
                <c:pt idx="346">
                  <c:v>112.0354486854314</c:v>
                </c:pt>
                <c:pt idx="347">
                  <c:v>111.8018525938576</c:v>
                </c:pt>
                <c:pt idx="348">
                  <c:v>111.9682929398306</c:v>
                </c:pt>
                <c:pt idx="349">
                  <c:v>111.8859451387147</c:v>
                </c:pt>
                <c:pt idx="350">
                  <c:v>111.62116724222101</c:v>
                </c:pt>
                <c:pt idx="351">
                  <c:v>111.8211885104708</c:v>
                </c:pt>
                <c:pt idx="352">
                  <c:v>111.4950423034829</c:v>
                </c:pt>
                <c:pt idx="353">
                  <c:v>111.5848898373055</c:v>
                </c:pt>
                <c:pt idx="354">
                  <c:v>111.25973468403561</c:v>
                </c:pt>
                <c:pt idx="355">
                  <c:v>110.62983091181241</c:v>
                </c:pt>
                <c:pt idx="356">
                  <c:v>110.6426322862954</c:v>
                </c:pt>
                <c:pt idx="357">
                  <c:v>110.69097991278539</c:v>
                </c:pt>
                <c:pt idx="358">
                  <c:v>110.2569557495039</c:v>
                </c:pt>
                <c:pt idx="359">
                  <c:v>110.1897251436247</c:v>
                </c:pt>
                <c:pt idx="360">
                  <c:v>110.41085221476681</c:v>
                </c:pt>
                <c:pt idx="361">
                  <c:v>110.5601556019475</c:v>
                </c:pt>
                <c:pt idx="362">
                  <c:v>110.67905586384509</c:v>
                </c:pt>
                <c:pt idx="363">
                  <c:v>110.5600744040164</c:v>
                </c:pt>
                <c:pt idx="364">
                  <c:v>110.0601124327719</c:v>
                </c:pt>
                <c:pt idx="365">
                  <c:v>109.75496475861389</c:v>
                </c:pt>
                <c:pt idx="366">
                  <c:v>109.963933594965</c:v>
                </c:pt>
                <c:pt idx="367">
                  <c:v>109.18110784615089</c:v>
                </c:pt>
                <c:pt idx="368">
                  <c:v>109.2335902832835</c:v>
                </c:pt>
                <c:pt idx="369">
                  <c:v>109.0052339698568</c:v>
                </c:pt>
                <c:pt idx="370">
                  <c:v>108.78681315250461</c:v>
                </c:pt>
                <c:pt idx="371">
                  <c:v>108.140946400633</c:v>
                </c:pt>
                <c:pt idx="372">
                  <c:v>107.8107385840496</c:v>
                </c:pt>
                <c:pt idx="373">
                  <c:v>107.799672078192</c:v>
                </c:pt>
                <c:pt idx="374">
                  <c:v>108.13896102532</c:v>
                </c:pt>
                <c:pt idx="375">
                  <c:v>107.6357563654949</c:v>
                </c:pt>
                <c:pt idx="376">
                  <c:v>108.1904375454364</c:v>
                </c:pt>
                <c:pt idx="377">
                  <c:v>107.4989257256175</c:v>
                </c:pt>
                <c:pt idx="378">
                  <c:v>106.3722613990937</c:v>
                </c:pt>
                <c:pt idx="379">
                  <c:v>105.9807045507973</c:v>
                </c:pt>
                <c:pt idx="380">
                  <c:v>105.96398874913611</c:v>
                </c:pt>
                <c:pt idx="381">
                  <c:v>105.6601876471351</c:v>
                </c:pt>
                <c:pt idx="382">
                  <c:v>105.449651229106</c:v>
                </c:pt>
                <c:pt idx="383">
                  <c:v>106.1782095239725</c:v>
                </c:pt>
                <c:pt idx="384">
                  <c:v>106.6756102739884</c:v>
                </c:pt>
                <c:pt idx="385">
                  <c:v>107.6108834706078</c:v>
                </c:pt>
                <c:pt idx="386">
                  <c:v>107.3350064680907</c:v>
                </c:pt>
                <c:pt idx="387">
                  <c:v>107.6776261956693</c:v>
                </c:pt>
                <c:pt idx="388">
                  <c:v>108.02050880155529</c:v>
                </c:pt>
                <c:pt idx="389">
                  <c:v>108.0907381359505</c:v>
                </c:pt>
                <c:pt idx="390">
                  <c:v>108.7862292573011</c:v>
                </c:pt>
                <c:pt idx="391">
                  <c:v>108.8338022257132</c:v>
                </c:pt>
                <c:pt idx="392">
                  <c:v>108.7479749429324</c:v>
                </c:pt>
                <c:pt idx="393">
                  <c:v>109.164864983303</c:v>
                </c:pt>
                <c:pt idx="394">
                  <c:v>108.6043813356742</c:v>
                </c:pt>
                <c:pt idx="395">
                  <c:v>108.77190687058059</c:v>
                </c:pt>
                <c:pt idx="396">
                  <c:v>108.8755568607618</c:v>
                </c:pt>
                <c:pt idx="397">
                  <c:v>108.8133275768425</c:v>
                </c:pt>
                <c:pt idx="398">
                  <c:v>108.8034195417047</c:v>
                </c:pt>
                <c:pt idx="399">
                  <c:v>109.1533824599244</c:v>
                </c:pt>
                <c:pt idx="400">
                  <c:v>109.1357161380347</c:v>
                </c:pt>
                <c:pt idx="401">
                  <c:v>109.1574354255112</c:v>
                </c:pt>
                <c:pt idx="402">
                  <c:v>109.1674351807051</c:v>
                </c:pt>
                <c:pt idx="403">
                  <c:v>109.1995155286962</c:v>
                </c:pt>
                <c:pt idx="404">
                  <c:v>109.1043308981462</c:v>
                </c:pt>
                <c:pt idx="405">
                  <c:v>109.6607293758092</c:v>
                </c:pt>
                <c:pt idx="406">
                  <c:v>109.4270487579759</c:v>
                </c:pt>
                <c:pt idx="407">
                  <c:v>109.4932060445623</c:v>
                </c:pt>
                <c:pt idx="408">
                  <c:v>109.9252255055151</c:v>
                </c:pt>
                <c:pt idx="409">
                  <c:v>110.0342663706971</c:v>
                </c:pt>
                <c:pt idx="410">
                  <c:v>110.30140450023509</c:v>
                </c:pt>
                <c:pt idx="411">
                  <c:v>110.6173374158971</c:v>
                </c:pt>
                <c:pt idx="412">
                  <c:v>110.4607507555161</c:v>
                </c:pt>
                <c:pt idx="413">
                  <c:v>110.209907288053</c:v>
                </c:pt>
                <c:pt idx="414">
                  <c:v>109.86281968578911</c:v>
                </c:pt>
                <c:pt idx="415">
                  <c:v>109.8576953173297</c:v>
                </c:pt>
                <c:pt idx="416">
                  <c:v>109.9014968072777</c:v>
                </c:pt>
                <c:pt idx="417">
                  <c:v>109.89879705052709</c:v>
                </c:pt>
                <c:pt idx="418">
                  <c:v>109.65770029514739</c:v>
                </c:pt>
                <c:pt idx="419">
                  <c:v>109.2792899453832</c:v>
                </c:pt>
                <c:pt idx="420">
                  <c:v>109.42616555788391</c:v>
                </c:pt>
                <c:pt idx="421">
                  <c:v>108.5619473976882</c:v>
                </c:pt>
                <c:pt idx="422">
                  <c:v>108.493828235713</c:v>
                </c:pt>
                <c:pt idx="423">
                  <c:v>107.7986772560707</c:v>
                </c:pt>
                <c:pt idx="424">
                  <c:v>106.93551361166089</c:v>
                </c:pt>
                <c:pt idx="425">
                  <c:v>107.1910191706051</c:v>
                </c:pt>
                <c:pt idx="426">
                  <c:v>107.6546006937275</c:v>
                </c:pt>
                <c:pt idx="427">
                  <c:v>108.7047866206435</c:v>
                </c:pt>
                <c:pt idx="428">
                  <c:v>109.1022291207246</c:v>
                </c:pt>
                <c:pt idx="429">
                  <c:v>109.34813924114999</c:v>
                </c:pt>
                <c:pt idx="430">
                  <c:v>109.1511148742631</c:v>
                </c:pt>
                <c:pt idx="431">
                  <c:v>109.262782359808</c:v>
                </c:pt>
                <c:pt idx="432">
                  <c:v>109.25696923964151</c:v>
                </c:pt>
                <c:pt idx="433">
                  <c:v>109.4080801365387</c:v>
                </c:pt>
                <c:pt idx="434">
                  <c:v>109.56468777546419</c:v>
                </c:pt>
                <c:pt idx="435">
                  <c:v>109.2665292033526</c:v>
                </c:pt>
                <c:pt idx="436">
                  <c:v>108.77240326014589</c:v>
                </c:pt>
                <c:pt idx="437">
                  <c:v>108.7727849913686</c:v>
                </c:pt>
                <c:pt idx="438">
                  <c:v>108.5263304906773</c:v>
                </c:pt>
                <c:pt idx="439">
                  <c:v>107.2207527251087</c:v>
                </c:pt>
                <c:pt idx="440">
                  <c:v>106.7420662789379</c:v>
                </c:pt>
                <c:pt idx="441">
                  <c:v>106.8325339223415</c:v>
                </c:pt>
                <c:pt idx="442">
                  <c:v>108.0062766169502</c:v>
                </c:pt>
                <c:pt idx="443">
                  <c:v>107.7668617845339</c:v>
                </c:pt>
                <c:pt idx="444">
                  <c:v>107.5568939892181</c:v>
                </c:pt>
                <c:pt idx="445">
                  <c:v>107.6268375125682</c:v>
                </c:pt>
                <c:pt idx="446">
                  <c:v>107.34145541900931</c:v>
                </c:pt>
                <c:pt idx="447">
                  <c:v>107.128281133448</c:v>
                </c:pt>
                <c:pt idx="448">
                  <c:v>107.4634826389692</c:v>
                </c:pt>
                <c:pt idx="449">
                  <c:v>107.88679796326841</c:v>
                </c:pt>
                <c:pt idx="450">
                  <c:v>107.9086349233535</c:v>
                </c:pt>
                <c:pt idx="451">
                  <c:v>108.2242727676966</c:v>
                </c:pt>
                <c:pt idx="452">
                  <c:v>108.6159661197495</c:v>
                </c:pt>
                <c:pt idx="453">
                  <c:v>108.4749568733266</c:v>
                </c:pt>
                <c:pt idx="454">
                  <c:v>108.60576200639591</c:v>
                </c:pt>
                <c:pt idx="455">
                  <c:v>108.5743713436478</c:v>
                </c:pt>
                <c:pt idx="456">
                  <c:v>107.93756286006339</c:v>
                </c:pt>
                <c:pt idx="457">
                  <c:v>108.0146446696412</c:v>
                </c:pt>
                <c:pt idx="458">
                  <c:v>107.47708229401439</c:v>
                </c:pt>
                <c:pt idx="459">
                  <c:v>108.2148761047807</c:v>
                </c:pt>
                <c:pt idx="460">
                  <c:v>108.9923051307468</c:v>
                </c:pt>
                <c:pt idx="461">
                  <c:v>108.9380459812335</c:v>
                </c:pt>
                <c:pt idx="462">
                  <c:v>109.4474135479731</c:v>
                </c:pt>
                <c:pt idx="463">
                  <c:v>108.8698756290361</c:v>
                </c:pt>
                <c:pt idx="464">
                  <c:v>108.6177422218895</c:v>
                </c:pt>
                <c:pt idx="465">
                  <c:v>108.9227845895722</c:v>
                </c:pt>
                <c:pt idx="466">
                  <c:v>108.6556328433812</c:v>
                </c:pt>
                <c:pt idx="467">
                  <c:v>109.6191212468774</c:v>
                </c:pt>
                <c:pt idx="468">
                  <c:v>110.07829326460291</c:v>
                </c:pt>
                <c:pt idx="469">
                  <c:v>110.08283235484041</c:v>
                </c:pt>
                <c:pt idx="470">
                  <c:v>110.026666783332</c:v>
                </c:pt>
                <c:pt idx="471">
                  <c:v>110.1950042654213</c:v>
                </c:pt>
                <c:pt idx="472">
                  <c:v>110.2880883832279</c:v>
                </c:pt>
                <c:pt idx="473">
                  <c:v>110.5585516833743</c:v>
                </c:pt>
                <c:pt idx="474">
                  <c:v>110.6980857746731</c:v>
                </c:pt>
                <c:pt idx="475">
                  <c:v>110.9352371816536</c:v>
                </c:pt>
                <c:pt idx="476">
                  <c:v>111.148553845256</c:v>
                </c:pt>
                <c:pt idx="477">
                  <c:v>110.8301070565236</c:v>
                </c:pt>
                <c:pt idx="478">
                  <c:v>110.7931578221726</c:v>
                </c:pt>
                <c:pt idx="479">
                  <c:v>110.7555470216911</c:v>
                </c:pt>
                <c:pt idx="480">
                  <c:v>110.3998698865678</c:v>
                </c:pt>
                <c:pt idx="481">
                  <c:v>109.9432467838913</c:v>
                </c:pt>
                <c:pt idx="482">
                  <c:v>110.0097904047968</c:v>
                </c:pt>
                <c:pt idx="483">
                  <c:v>108.7676248883983</c:v>
                </c:pt>
                <c:pt idx="484">
                  <c:v>108.7946023396331</c:v>
                </c:pt>
                <c:pt idx="485">
                  <c:v>107.63204991174079</c:v>
                </c:pt>
                <c:pt idx="486">
                  <c:v>107.4524690369874</c:v>
                </c:pt>
                <c:pt idx="487">
                  <c:v>108.2286281976011</c:v>
                </c:pt>
                <c:pt idx="488">
                  <c:v>107.724534550687</c:v>
                </c:pt>
                <c:pt idx="489">
                  <c:v>108.5754135050267</c:v>
                </c:pt>
                <c:pt idx="490">
                  <c:v>108.4694068862929</c:v>
                </c:pt>
                <c:pt idx="491">
                  <c:v>109.35135936614481</c:v>
                </c:pt>
                <c:pt idx="492">
                  <c:v>109.28962872474941</c:v>
                </c:pt>
                <c:pt idx="493">
                  <c:v>110.4919019698969</c:v>
                </c:pt>
                <c:pt idx="494">
                  <c:v>110.8126856045189</c:v>
                </c:pt>
                <c:pt idx="495">
                  <c:v>110.6077856700242</c:v>
                </c:pt>
                <c:pt idx="496">
                  <c:v>110.11176307746619</c:v>
                </c:pt>
                <c:pt idx="497">
                  <c:v>109.5074678773999</c:v>
                </c:pt>
                <c:pt idx="498">
                  <c:v>109.4965284317858</c:v>
                </c:pt>
                <c:pt idx="499">
                  <c:v>109.8173952824114</c:v>
                </c:pt>
                <c:pt idx="500">
                  <c:v>109.16423030920041</c:v>
                </c:pt>
                <c:pt idx="501">
                  <c:v>109.1854328465199</c:v>
                </c:pt>
                <c:pt idx="502">
                  <c:v>109.708251812922</c:v>
                </c:pt>
                <c:pt idx="503">
                  <c:v>109.78909169355281</c:v>
                </c:pt>
                <c:pt idx="504">
                  <c:v>110.3513766092815</c:v>
                </c:pt>
                <c:pt idx="505">
                  <c:v>110.2602190792628</c:v>
                </c:pt>
                <c:pt idx="506">
                  <c:v>110.3185367185807</c:v>
                </c:pt>
                <c:pt idx="507">
                  <c:v>110.2726679280176</c:v>
                </c:pt>
                <c:pt idx="508">
                  <c:v>110.51196263306581</c:v>
                </c:pt>
                <c:pt idx="509">
                  <c:v>110.1673246922512</c:v>
                </c:pt>
                <c:pt idx="510">
                  <c:v>110.78496189184121</c:v>
                </c:pt>
                <c:pt idx="511">
                  <c:v>110.84307747757489</c:v>
                </c:pt>
                <c:pt idx="512">
                  <c:v>111.1022706020088</c:v>
                </c:pt>
                <c:pt idx="513">
                  <c:v>110.567784676259</c:v>
                </c:pt>
                <c:pt idx="514">
                  <c:v>110.8703067951639</c:v>
                </c:pt>
                <c:pt idx="515">
                  <c:v>110.911555184417</c:v>
                </c:pt>
                <c:pt idx="516">
                  <c:v>110.9832965145238</c:v>
                </c:pt>
                <c:pt idx="517">
                  <c:v>111.3153281759739</c:v>
                </c:pt>
                <c:pt idx="518">
                  <c:v>111.776817896965</c:v>
                </c:pt>
                <c:pt idx="519">
                  <c:v>111.863304040617</c:v>
                </c:pt>
                <c:pt idx="520">
                  <c:v>112.0442619483392</c:v>
                </c:pt>
                <c:pt idx="521">
                  <c:v>111.79570514998041</c:v>
                </c:pt>
                <c:pt idx="522">
                  <c:v>111.0429477226229</c:v>
                </c:pt>
                <c:pt idx="523">
                  <c:v>111.2413614016707</c:v>
                </c:pt>
                <c:pt idx="524">
                  <c:v>111.3456673913574</c:v>
                </c:pt>
                <c:pt idx="525">
                  <c:v>110.49532543287241</c:v>
                </c:pt>
                <c:pt idx="526">
                  <c:v>110.5920068782935</c:v>
                </c:pt>
                <c:pt idx="527">
                  <c:v>110.3589871799242</c:v>
                </c:pt>
                <c:pt idx="528">
                  <c:v>111.41806723478329</c:v>
                </c:pt>
                <c:pt idx="529">
                  <c:v>111.0069722351416</c:v>
                </c:pt>
                <c:pt idx="530">
                  <c:v>110.87223225232719</c:v>
                </c:pt>
                <c:pt idx="531">
                  <c:v>111.2188371615981</c:v>
                </c:pt>
                <c:pt idx="532">
                  <c:v>111.7907770170642</c:v>
                </c:pt>
                <c:pt idx="533">
                  <c:v>112.1778620345917</c:v>
                </c:pt>
                <c:pt idx="534">
                  <c:v>112.0041487857542</c:v>
                </c:pt>
                <c:pt idx="535">
                  <c:v>111.4476581757058</c:v>
                </c:pt>
                <c:pt idx="536">
                  <c:v>111.39048179032049</c:v>
                </c:pt>
                <c:pt idx="537">
                  <c:v>111.7361422795038</c:v>
                </c:pt>
                <c:pt idx="538">
                  <c:v>111.2819073152849</c:v>
                </c:pt>
                <c:pt idx="539">
                  <c:v>111.29218786634669</c:v>
                </c:pt>
                <c:pt idx="540">
                  <c:v>110.2695781056578</c:v>
                </c:pt>
                <c:pt idx="541">
                  <c:v>110.67829014517039</c:v>
                </c:pt>
                <c:pt idx="542">
                  <c:v>110.6086803488656</c:v>
                </c:pt>
                <c:pt idx="543">
                  <c:v>110.282899830208</c:v>
                </c:pt>
                <c:pt idx="544">
                  <c:v>110.0051172323757</c:v>
                </c:pt>
                <c:pt idx="545">
                  <c:v>110.2766934626537</c:v>
                </c:pt>
                <c:pt idx="546">
                  <c:v>110.4851133408321</c:v>
                </c:pt>
                <c:pt idx="547">
                  <c:v>109.9896179645595</c:v>
                </c:pt>
                <c:pt idx="548">
                  <c:v>109.030409538095</c:v>
                </c:pt>
                <c:pt idx="549">
                  <c:v>108.8388224343913</c:v>
                </c:pt>
                <c:pt idx="550">
                  <c:v>108.8641959773587</c:v>
                </c:pt>
                <c:pt idx="551">
                  <c:v>109.9012814027616</c:v>
                </c:pt>
                <c:pt idx="552">
                  <c:v>110.01045326568079</c:v>
                </c:pt>
                <c:pt idx="553">
                  <c:v>109.76307357710979</c:v>
                </c:pt>
                <c:pt idx="554">
                  <c:v>109.22170001299649</c:v>
                </c:pt>
                <c:pt idx="555">
                  <c:v>109.5067228814324</c:v>
                </c:pt>
                <c:pt idx="556">
                  <c:v>109.423353943862</c:v>
                </c:pt>
                <c:pt idx="557">
                  <c:v>110.4209881030103</c:v>
                </c:pt>
                <c:pt idx="558">
                  <c:v>110.2368968203605</c:v>
                </c:pt>
                <c:pt idx="559">
                  <c:v>110.94688666372799</c:v>
                </c:pt>
                <c:pt idx="560">
                  <c:v>110.6048599567967</c:v>
                </c:pt>
                <c:pt idx="561">
                  <c:v>110.22585827636991</c:v>
                </c:pt>
                <c:pt idx="562">
                  <c:v>110.08661079742789</c:v>
                </c:pt>
                <c:pt idx="563">
                  <c:v>109.701457591113</c:v>
                </c:pt>
                <c:pt idx="564">
                  <c:v>108.5041036653104</c:v>
                </c:pt>
                <c:pt idx="565">
                  <c:v>108.4645509664936</c:v>
                </c:pt>
                <c:pt idx="566">
                  <c:v>108.68803420268689</c:v>
                </c:pt>
                <c:pt idx="567">
                  <c:v>108.65822387050351</c:v>
                </c:pt>
                <c:pt idx="568">
                  <c:v>108.6219675790413</c:v>
                </c:pt>
                <c:pt idx="569">
                  <c:v>108.1313198586101</c:v>
                </c:pt>
                <c:pt idx="570">
                  <c:v>107.9337680341569</c:v>
                </c:pt>
                <c:pt idx="571">
                  <c:v>107.4808432512695</c:v>
                </c:pt>
                <c:pt idx="572">
                  <c:v>107.72760904933661</c:v>
                </c:pt>
                <c:pt idx="573">
                  <c:v>108.598167969999</c:v>
                </c:pt>
                <c:pt idx="574">
                  <c:v>108.9648328163524</c:v>
                </c:pt>
                <c:pt idx="575">
                  <c:v>109.41142430798369</c:v>
                </c:pt>
                <c:pt idx="576">
                  <c:v>109.36909414960761</c:v>
                </c:pt>
                <c:pt idx="577">
                  <c:v>109.83883744123921</c:v>
                </c:pt>
                <c:pt idx="578">
                  <c:v>109.8060581403423</c:v>
                </c:pt>
                <c:pt idx="579">
                  <c:v>109.83206969819879</c:v>
                </c:pt>
                <c:pt idx="580">
                  <c:v>109.7806650795722</c:v>
                </c:pt>
                <c:pt idx="581">
                  <c:v>109.3629779845612</c:v>
                </c:pt>
                <c:pt idx="582">
                  <c:v>109.3294072130071</c:v>
                </c:pt>
                <c:pt idx="583">
                  <c:v>108.71954158608671</c:v>
                </c:pt>
                <c:pt idx="584">
                  <c:v>108.4935731555329</c:v>
                </c:pt>
                <c:pt idx="585">
                  <c:v>108.8909602313731</c:v>
                </c:pt>
                <c:pt idx="586">
                  <c:v>109.3757163309929</c:v>
                </c:pt>
                <c:pt idx="587">
                  <c:v>109.213823000182</c:v>
                </c:pt>
                <c:pt idx="588">
                  <c:v>109.68626829828089</c:v>
                </c:pt>
                <c:pt idx="589">
                  <c:v>109.4781033927196</c:v>
                </c:pt>
                <c:pt idx="590">
                  <c:v>109.33453906303291</c:v>
                </c:pt>
                <c:pt idx="591">
                  <c:v>109.17058159292949</c:v>
                </c:pt>
                <c:pt idx="592">
                  <c:v>108.8822527072882</c:v>
                </c:pt>
                <c:pt idx="593">
                  <c:v>108.83079240679891</c:v>
                </c:pt>
                <c:pt idx="594">
                  <c:v>109.5246609675921</c:v>
                </c:pt>
                <c:pt idx="595">
                  <c:v>109.0810328376474</c:v>
                </c:pt>
                <c:pt idx="596">
                  <c:v>109.0621100196786</c:v>
                </c:pt>
                <c:pt idx="597">
                  <c:v>108.8228900724562</c:v>
                </c:pt>
                <c:pt idx="598">
                  <c:v>108.8838268989858</c:v>
                </c:pt>
                <c:pt idx="599">
                  <c:v>109.08838156807251</c:v>
                </c:pt>
                <c:pt idx="600">
                  <c:v>108.81096233921321</c:v>
                </c:pt>
                <c:pt idx="601">
                  <c:v>108.2156878435452</c:v>
                </c:pt>
                <c:pt idx="602">
                  <c:v>107.4061542720352</c:v>
                </c:pt>
                <c:pt idx="603">
                  <c:v>105.88438392644269</c:v>
                </c:pt>
                <c:pt idx="604">
                  <c:v>104.08371015369011</c:v>
                </c:pt>
                <c:pt idx="605">
                  <c:v>103.3791233351831</c:v>
                </c:pt>
                <c:pt idx="606">
                  <c:v>104.5606068056512</c:v>
                </c:pt>
                <c:pt idx="607">
                  <c:v>105.5366628175902</c:v>
                </c:pt>
                <c:pt idx="608">
                  <c:v>105.8069778923211</c:v>
                </c:pt>
                <c:pt idx="609">
                  <c:v>105.25804767616251</c:v>
                </c:pt>
                <c:pt idx="610">
                  <c:v>103.67350364986871</c:v>
                </c:pt>
                <c:pt idx="611">
                  <c:v>104.1571079223622</c:v>
                </c:pt>
                <c:pt idx="612">
                  <c:v>104.36746034981719</c:v>
                </c:pt>
                <c:pt idx="613">
                  <c:v>103.47146614494289</c:v>
                </c:pt>
                <c:pt idx="614">
                  <c:v>103.6142654918071</c:v>
                </c:pt>
                <c:pt idx="615">
                  <c:v>104.68808702279139</c:v>
                </c:pt>
                <c:pt idx="616">
                  <c:v>104.6687588522032</c:v>
                </c:pt>
                <c:pt idx="617">
                  <c:v>104.6004341752548</c:v>
                </c:pt>
                <c:pt idx="618">
                  <c:v>104.78354395140239</c:v>
                </c:pt>
                <c:pt idx="619">
                  <c:v>104.5649661091626</c:v>
                </c:pt>
                <c:pt idx="620">
                  <c:v>104.9028999386134</c:v>
                </c:pt>
                <c:pt idx="621">
                  <c:v>105.6781680996516</c:v>
                </c:pt>
                <c:pt idx="622">
                  <c:v>105.7366946662957</c:v>
                </c:pt>
                <c:pt idx="623">
                  <c:v>105.223651200756</c:v>
                </c:pt>
                <c:pt idx="624">
                  <c:v>104.7913783141715</c:v>
                </c:pt>
                <c:pt idx="625">
                  <c:v>103.7680798639724</c:v>
                </c:pt>
                <c:pt idx="626">
                  <c:v>103.5351732905854</c:v>
                </c:pt>
                <c:pt idx="627">
                  <c:v>103.4168759605589</c:v>
                </c:pt>
                <c:pt idx="628">
                  <c:v>103.38713517817359</c:v>
                </c:pt>
                <c:pt idx="629">
                  <c:v>102.2053845547354</c:v>
                </c:pt>
                <c:pt idx="630">
                  <c:v>101.8673342777264</c:v>
                </c:pt>
                <c:pt idx="631">
                  <c:v>103.0349877571855</c:v>
                </c:pt>
                <c:pt idx="632">
                  <c:v>103.3900901923315</c:v>
                </c:pt>
                <c:pt idx="633">
                  <c:v>104.3298176251554</c:v>
                </c:pt>
                <c:pt idx="634">
                  <c:v>105.3353818022522</c:v>
                </c:pt>
                <c:pt idx="635">
                  <c:v>105.55655211715001</c:v>
                </c:pt>
                <c:pt idx="636">
                  <c:v>106.0566547781528</c:v>
                </c:pt>
                <c:pt idx="637">
                  <c:v>106.4601706504161</c:v>
                </c:pt>
                <c:pt idx="638">
                  <c:v>106.9393083195346</c:v>
                </c:pt>
                <c:pt idx="639">
                  <c:v>107.0460848382068</c:v>
                </c:pt>
                <c:pt idx="640">
                  <c:v>106.52261529070771</c:v>
                </c:pt>
                <c:pt idx="641">
                  <c:v>106.44795024325489</c:v>
                </c:pt>
                <c:pt idx="642">
                  <c:v>107.3150362659527</c:v>
                </c:pt>
                <c:pt idx="643">
                  <c:v>107.5738963259935</c:v>
                </c:pt>
                <c:pt idx="644">
                  <c:v>107.3344636527916</c:v>
                </c:pt>
                <c:pt idx="645">
                  <c:v>107.1695680414616</c:v>
                </c:pt>
                <c:pt idx="646">
                  <c:v>107.05541441316601</c:v>
                </c:pt>
                <c:pt idx="647">
                  <c:v>107.55511891385331</c:v>
                </c:pt>
                <c:pt idx="648">
                  <c:v>108.0129199650319</c:v>
                </c:pt>
                <c:pt idx="649">
                  <c:v>108.021229380798</c:v>
                </c:pt>
                <c:pt idx="650">
                  <c:v>107.76624639587411</c:v>
                </c:pt>
                <c:pt idx="651">
                  <c:v>108.4215323529463</c:v>
                </c:pt>
                <c:pt idx="652">
                  <c:v>107.8199529780523</c:v>
                </c:pt>
                <c:pt idx="653">
                  <c:v>107.9632284172515</c:v>
                </c:pt>
                <c:pt idx="654">
                  <c:v>108.2452315449936</c:v>
                </c:pt>
                <c:pt idx="655">
                  <c:v>108.17536125187389</c:v>
                </c:pt>
                <c:pt idx="656">
                  <c:v>107.8868216848813</c:v>
                </c:pt>
                <c:pt idx="657">
                  <c:v>107.7231804469311</c:v>
                </c:pt>
                <c:pt idx="658">
                  <c:v>107.0644275219265</c:v>
                </c:pt>
                <c:pt idx="659">
                  <c:v>106.5417111320679</c:v>
                </c:pt>
                <c:pt idx="660">
                  <c:v>106.5260538188266</c:v>
                </c:pt>
                <c:pt idx="661">
                  <c:v>106.66218137802031</c:v>
                </c:pt>
                <c:pt idx="662">
                  <c:v>105.9159414670436</c:v>
                </c:pt>
                <c:pt idx="663">
                  <c:v>105.3009463636109</c:v>
                </c:pt>
                <c:pt idx="664">
                  <c:v>105.7932115622241</c:v>
                </c:pt>
                <c:pt idx="665">
                  <c:v>106.0597377706188</c:v>
                </c:pt>
                <c:pt idx="666">
                  <c:v>106.65519263500479</c:v>
                </c:pt>
                <c:pt idx="667">
                  <c:v>107.22753910792829</c:v>
                </c:pt>
                <c:pt idx="668">
                  <c:v>107.2363428035688</c:v>
                </c:pt>
                <c:pt idx="669">
                  <c:v>106.92071364174021</c:v>
                </c:pt>
                <c:pt idx="670">
                  <c:v>106.92194296408741</c:v>
                </c:pt>
                <c:pt idx="671">
                  <c:v>106.9876859147322</c:v>
                </c:pt>
                <c:pt idx="672">
                  <c:v>107.27399271</c:v>
                </c:pt>
                <c:pt idx="673">
                  <c:v>107.09812973547091</c:v>
                </c:pt>
                <c:pt idx="674">
                  <c:v>106.81532735440339</c:v>
                </c:pt>
                <c:pt idx="675">
                  <c:v>107.56967666072021</c:v>
                </c:pt>
                <c:pt idx="676">
                  <c:v>106.9533571100407</c:v>
                </c:pt>
                <c:pt idx="677">
                  <c:v>106.29846201965231</c:v>
                </c:pt>
                <c:pt idx="678">
                  <c:v>107.0169675772961</c:v>
                </c:pt>
                <c:pt idx="679">
                  <c:v>106.76050476726211</c:v>
                </c:pt>
                <c:pt idx="680">
                  <c:v>106.1646776203369</c:v>
                </c:pt>
                <c:pt idx="681">
                  <c:v>106.09889619593351</c:v>
                </c:pt>
                <c:pt idx="682">
                  <c:v>106.06311818407281</c:v>
                </c:pt>
                <c:pt idx="683">
                  <c:v>105.2431885350121</c:v>
                </c:pt>
                <c:pt idx="684">
                  <c:v>104.9427885037546</c:v>
                </c:pt>
                <c:pt idx="685">
                  <c:v>105.2114121853009</c:v>
                </c:pt>
                <c:pt idx="686">
                  <c:v>106.0278797018215</c:v>
                </c:pt>
                <c:pt idx="687">
                  <c:v>105.4314028843217</c:v>
                </c:pt>
                <c:pt idx="688">
                  <c:v>104.79006071054781</c:v>
                </c:pt>
                <c:pt idx="689">
                  <c:v>105.0784586887887</c:v>
                </c:pt>
                <c:pt idx="690">
                  <c:v>105.47815687460221</c:v>
                </c:pt>
                <c:pt idx="691">
                  <c:v>106.1492451646626</c:v>
                </c:pt>
                <c:pt idx="692">
                  <c:v>106.4090686174363</c:v>
                </c:pt>
                <c:pt idx="693">
                  <c:v>106.3826500205669</c:v>
                </c:pt>
                <c:pt idx="694">
                  <c:v>106.2960339181315</c:v>
                </c:pt>
                <c:pt idx="695">
                  <c:v>106.72167741320619</c:v>
                </c:pt>
                <c:pt idx="696">
                  <c:v>106.37524922930351</c:v>
                </c:pt>
                <c:pt idx="697">
                  <c:v>105.8468152044353</c:v>
                </c:pt>
                <c:pt idx="698">
                  <c:v>105.8468152044353</c:v>
                </c:pt>
                <c:pt idx="699">
                  <c:v>104.6642316982207</c:v>
                </c:pt>
                <c:pt idx="700">
                  <c:v>104.58500794763771</c:v>
                </c:pt>
                <c:pt idx="701">
                  <c:v>103.9392395669162</c:v>
                </c:pt>
                <c:pt idx="702">
                  <c:v>102.734875355209</c:v>
                </c:pt>
                <c:pt idx="703">
                  <c:v>102.2959510441527</c:v>
                </c:pt>
                <c:pt idx="704">
                  <c:v>102.07089257931641</c:v>
                </c:pt>
                <c:pt idx="705">
                  <c:v>102.1861384448847</c:v>
                </c:pt>
                <c:pt idx="706">
                  <c:v>101.5947292132354</c:v>
                </c:pt>
                <c:pt idx="707">
                  <c:v>101.68316250600689</c:v>
                </c:pt>
                <c:pt idx="708">
                  <c:v>100.84502647909611</c:v>
                </c:pt>
                <c:pt idx="709">
                  <c:v>100.45849118867049</c:v>
                </c:pt>
                <c:pt idx="710">
                  <c:v>100.67117222119479</c:v>
                </c:pt>
                <c:pt idx="711">
                  <c:v>99.693389424131752</c:v>
                </c:pt>
                <c:pt idx="712">
                  <c:v>99.79509805490531</c:v>
                </c:pt>
                <c:pt idx="713">
                  <c:v>101.25452505898861</c:v>
                </c:pt>
                <c:pt idx="714">
                  <c:v>100.6762990845867</c:v>
                </c:pt>
                <c:pt idx="715">
                  <c:v>101.32239899322779</c:v>
                </c:pt>
                <c:pt idx="716">
                  <c:v>101.16511759275789</c:v>
                </c:pt>
                <c:pt idx="717">
                  <c:v>101.3448791608951</c:v>
                </c:pt>
                <c:pt idx="718">
                  <c:v>102.3710541436094</c:v>
                </c:pt>
                <c:pt idx="719">
                  <c:v>102.6068272943247</c:v>
                </c:pt>
                <c:pt idx="720">
                  <c:v>101.6374091690525</c:v>
                </c:pt>
                <c:pt idx="721">
                  <c:v>102.0709763374827</c:v>
                </c:pt>
                <c:pt idx="722">
                  <c:v>102.57885375427669</c:v>
                </c:pt>
                <c:pt idx="723">
                  <c:v>101.5542757574012</c:v>
                </c:pt>
                <c:pt idx="724">
                  <c:v>100.7280485257231</c:v>
                </c:pt>
                <c:pt idx="725">
                  <c:v>100.5819146427224</c:v>
                </c:pt>
                <c:pt idx="726">
                  <c:v>100.4123669797581</c:v>
                </c:pt>
                <c:pt idx="727">
                  <c:v>100.0732868828275</c:v>
                </c:pt>
                <c:pt idx="728">
                  <c:v>100.42772429981331</c:v>
                </c:pt>
                <c:pt idx="729">
                  <c:v>100.91936605881941</c:v>
                </c:pt>
                <c:pt idx="730">
                  <c:v>101.56868475050631</c:v>
                </c:pt>
                <c:pt idx="731">
                  <c:v>102.477173574999</c:v>
                </c:pt>
                <c:pt idx="732">
                  <c:v>102.5818989580263</c:v>
                </c:pt>
                <c:pt idx="733">
                  <c:v>102.419005015021</c:v>
                </c:pt>
                <c:pt idx="734">
                  <c:v>103.1500052433823</c:v>
                </c:pt>
                <c:pt idx="735">
                  <c:v>102.5281312195375</c:v>
                </c:pt>
                <c:pt idx="736">
                  <c:v>102.36942408039999</c:v>
                </c:pt>
                <c:pt idx="737">
                  <c:v>103.119894254843</c:v>
                </c:pt>
                <c:pt idx="738">
                  <c:v>102.8816465748894</c:v>
                </c:pt>
                <c:pt idx="739">
                  <c:v>102.6927036142534</c:v>
                </c:pt>
                <c:pt idx="740">
                  <c:v>103.6996081762048</c:v>
                </c:pt>
                <c:pt idx="741">
                  <c:v>104.1553068780442</c:v>
                </c:pt>
                <c:pt idx="742">
                  <c:v>104.7649756400583</c:v>
                </c:pt>
                <c:pt idx="743">
                  <c:v>105.1875740839248</c:v>
                </c:pt>
                <c:pt idx="744">
                  <c:v>105.1981955626961</c:v>
                </c:pt>
                <c:pt idx="745">
                  <c:v>104.9344605656552</c:v>
                </c:pt>
                <c:pt idx="746">
                  <c:v>104.9019239143046</c:v>
                </c:pt>
                <c:pt idx="747">
                  <c:v>104.8964049580332</c:v>
                </c:pt>
                <c:pt idx="748">
                  <c:v>106.1049563187822</c:v>
                </c:pt>
                <c:pt idx="749">
                  <c:v>106.1678164445009</c:v>
                </c:pt>
                <c:pt idx="750">
                  <c:v>105.8266229376744</c:v>
                </c:pt>
                <c:pt idx="751">
                  <c:v>105.8816400463806</c:v>
                </c:pt>
                <c:pt idx="752">
                  <c:v>107.37428806525</c:v>
                </c:pt>
                <c:pt idx="753">
                  <c:v>107.5452866025383</c:v>
                </c:pt>
                <c:pt idx="754">
                  <c:v>107.3606245909312</c:v>
                </c:pt>
                <c:pt idx="755">
                  <c:v>107.2997695070011</c:v>
                </c:pt>
                <c:pt idx="756">
                  <c:v>106.71988428267829</c:v>
                </c:pt>
                <c:pt idx="757">
                  <c:v>106.2926037472883</c:v>
                </c:pt>
                <c:pt idx="758">
                  <c:v>106.3577740095707</c:v>
                </c:pt>
                <c:pt idx="759">
                  <c:v>106.5058317864101</c:v>
                </c:pt>
                <c:pt idx="760">
                  <c:v>106.970654796738</c:v>
                </c:pt>
                <c:pt idx="761">
                  <c:v>107.94201612965981</c:v>
                </c:pt>
                <c:pt idx="762">
                  <c:v>107.8230348252996</c:v>
                </c:pt>
                <c:pt idx="763">
                  <c:v>107.4394288151306</c:v>
                </c:pt>
                <c:pt idx="764">
                  <c:v>107.63800386910719</c:v>
                </c:pt>
                <c:pt idx="765">
                  <c:v>106.8210041815879</c:v>
                </c:pt>
                <c:pt idx="766">
                  <c:v>107.38646477396669</c:v>
                </c:pt>
                <c:pt idx="767">
                  <c:v>107.1456155579493</c:v>
                </c:pt>
                <c:pt idx="768">
                  <c:v>107.5601077932897</c:v>
                </c:pt>
                <c:pt idx="769">
                  <c:v>107.6756775855613</c:v>
                </c:pt>
                <c:pt idx="770">
                  <c:v>107.960467641524</c:v>
                </c:pt>
                <c:pt idx="771">
                  <c:v>108.73619486444861</c:v>
                </c:pt>
                <c:pt idx="772">
                  <c:v>108.9050144600655</c:v>
                </c:pt>
                <c:pt idx="773">
                  <c:v>108.9776431137312</c:v>
                </c:pt>
                <c:pt idx="774">
                  <c:v>109.19661299349509</c:v>
                </c:pt>
                <c:pt idx="775">
                  <c:v>109.93966320690021</c:v>
                </c:pt>
                <c:pt idx="776">
                  <c:v>109.9824251830843</c:v>
                </c:pt>
                <c:pt idx="777">
                  <c:v>109.64664799178421</c:v>
                </c:pt>
                <c:pt idx="778">
                  <c:v>109.2624796305285</c:v>
                </c:pt>
                <c:pt idx="779">
                  <c:v>109.1335279034182</c:v>
                </c:pt>
                <c:pt idx="780">
                  <c:v>109.2769978350324</c:v>
                </c:pt>
                <c:pt idx="781">
                  <c:v>109.3094074125472</c:v>
                </c:pt>
                <c:pt idx="782">
                  <c:v>109.26534793631581</c:v>
                </c:pt>
                <c:pt idx="783">
                  <c:v>109.2869658179018</c:v>
                </c:pt>
                <c:pt idx="784">
                  <c:v>109.495786536268</c:v>
                </c:pt>
                <c:pt idx="785">
                  <c:v>108.9879695373364</c:v>
                </c:pt>
                <c:pt idx="786">
                  <c:v>108.29548444646279</c:v>
                </c:pt>
                <c:pt idx="787">
                  <c:v>108.1078578176634</c:v>
                </c:pt>
                <c:pt idx="788">
                  <c:v>108.24550137748329</c:v>
                </c:pt>
                <c:pt idx="789">
                  <c:v>108.08438774927551</c:v>
                </c:pt>
                <c:pt idx="790">
                  <c:v>108.8096795887662</c:v>
                </c:pt>
                <c:pt idx="791">
                  <c:v>108.56815885022419</c:v>
                </c:pt>
                <c:pt idx="792">
                  <c:v>108.3507358380422</c:v>
                </c:pt>
                <c:pt idx="793">
                  <c:v>107.6727444790442</c:v>
                </c:pt>
                <c:pt idx="794">
                  <c:v>108.17343758493369</c:v>
                </c:pt>
                <c:pt idx="795">
                  <c:v>107.9300737588556</c:v>
                </c:pt>
                <c:pt idx="796">
                  <c:v>107.661776984597</c:v>
                </c:pt>
                <c:pt idx="797">
                  <c:v>107.016805983911</c:v>
                </c:pt>
                <c:pt idx="798">
                  <c:v>107.4696362294558</c:v>
                </c:pt>
                <c:pt idx="799">
                  <c:v>107.3533995462426</c:v>
                </c:pt>
                <c:pt idx="800">
                  <c:v>108.0461440434869</c:v>
                </c:pt>
                <c:pt idx="801">
                  <c:v>108.62265185751799</c:v>
                </c:pt>
                <c:pt idx="802">
                  <c:v>108.9164118773613</c:v>
                </c:pt>
                <c:pt idx="803">
                  <c:v>108.98175403375549</c:v>
                </c:pt>
                <c:pt idx="804">
                  <c:v>108.91201120378091</c:v>
                </c:pt>
                <c:pt idx="805">
                  <c:v>108.8500521936927</c:v>
                </c:pt>
                <c:pt idx="806">
                  <c:v>108.9034709076077</c:v>
                </c:pt>
                <c:pt idx="807">
                  <c:v>109.04754221926341</c:v>
                </c:pt>
                <c:pt idx="808">
                  <c:v>109.729194492305</c:v>
                </c:pt>
                <c:pt idx="809">
                  <c:v>110.0305857611483</c:v>
                </c:pt>
                <c:pt idx="810">
                  <c:v>110.4169531595557</c:v>
                </c:pt>
                <c:pt idx="811">
                  <c:v>110.73826449861819</c:v>
                </c:pt>
                <c:pt idx="812">
                  <c:v>110.3093494235533</c:v>
                </c:pt>
                <c:pt idx="813">
                  <c:v>109.3564994074021</c:v>
                </c:pt>
                <c:pt idx="814">
                  <c:v>108.6287168401759</c:v>
                </c:pt>
                <c:pt idx="815">
                  <c:v>107.9450901343159</c:v>
                </c:pt>
                <c:pt idx="816">
                  <c:v>108.1723316372389</c:v>
                </c:pt>
                <c:pt idx="817">
                  <c:v>108.01283526737311</c:v>
                </c:pt>
                <c:pt idx="818">
                  <c:v>108.3351852942655</c:v>
                </c:pt>
                <c:pt idx="819">
                  <c:v>109.557624164874</c:v>
                </c:pt>
                <c:pt idx="820">
                  <c:v>109.6281897807886</c:v>
                </c:pt>
                <c:pt idx="821">
                  <c:v>109.6019244282067</c:v>
                </c:pt>
                <c:pt idx="822">
                  <c:v>110.5272501744345</c:v>
                </c:pt>
                <c:pt idx="823">
                  <c:v>107.3271089438924</c:v>
                </c:pt>
                <c:pt idx="824">
                  <c:v>105.85250706432819</c:v>
                </c:pt>
                <c:pt idx="825">
                  <c:v>107.0198069791996</c:v>
                </c:pt>
                <c:pt idx="826">
                  <c:v>108.5434642987624</c:v>
                </c:pt>
                <c:pt idx="827">
                  <c:v>109.2876977141923</c:v>
                </c:pt>
                <c:pt idx="828">
                  <c:v>109.6815297967989</c:v>
                </c:pt>
                <c:pt idx="829">
                  <c:v>109.7482712697271</c:v>
                </c:pt>
                <c:pt idx="830">
                  <c:v>109.2653970090134</c:v>
                </c:pt>
                <c:pt idx="831">
                  <c:v>109.0450858928659</c:v>
                </c:pt>
                <c:pt idx="832">
                  <c:v>109.2056678508276</c:v>
                </c:pt>
                <c:pt idx="833">
                  <c:v>109.9680708360619</c:v>
                </c:pt>
                <c:pt idx="834">
                  <c:v>110.3237946178712</c:v>
                </c:pt>
                <c:pt idx="835">
                  <c:v>110.7124978314515</c:v>
                </c:pt>
                <c:pt idx="836">
                  <c:v>111.0181642599904</c:v>
                </c:pt>
                <c:pt idx="837">
                  <c:v>111.2251417157695</c:v>
                </c:pt>
                <c:pt idx="838">
                  <c:v>110.9042647552964</c:v>
                </c:pt>
                <c:pt idx="839">
                  <c:v>111.05428475740371</c:v>
                </c:pt>
                <c:pt idx="840">
                  <c:v>110.7498448537908</c:v>
                </c:pt>
                <c:pt idx="841">
                  <c:v>111.0335726435264</c:v>
                </c:pt>
                <c:pt idx="842">
                  <c:v>110.96892527085819</c:v>
                </c:pt>
                <c:pt idx="843">
                  <c:v>110.9946181367994</c:v>
                </c:pt>
                <c:pt idx="844">
                  <c:v>110.9003091043912</c:v>
                </c:pt>
                <c:pt idx="845">
                  <c:v>111.1016267919029</c:v>
                </c:pt>
                <c:pt idx="846">
                  <c:v>111.15632260260141</c:v>
                </c:pt>
                <c:pt idx="847">
                  <c:v>111.38763576357</c:v>
                </c:pt>
                <c:pt idx="848">
                  <c:v>112.3365317840411</c:v>
                </c:pt>
                <c:pt idx="849">
                  <c:v>112.07864459145421</c:v>
                </c:pt>
                <c:pt idx="850">
                  <c:v>111.7049013024216</c:v>
                </c:pt>
                <c:pt idx="851">
                  <c:v>111.48943641941339</c:v>
                </c:pt>
                <c:pt idx="852">
                  <c:v>111.72747508809169</c:v>
                </c:pt>
                <c:pt idx="853">
                  <c:v>111.8653465944233</c:v>
                </c:pt>
                <c:pt idx="854">
                  <c:v>111.9490825107271</c:v>
                </c:pt>
                <c:pt idx="855">
                  <c:v>112.46726905251229</c:v>
                </c:pt>
                <c:pt idx="856">
                  <c:v>112.662796991561</c:v>
                </c:pt>
                <c:pt idx="857">
                  <c:v>112.9317522421148</c:v>
                </c:pt>
                <c:pt idx="858">
                  <c:v>113.0286853759261</c:v>
                </c:pt>
                <c:pt idx="859">
                  <c:v>113.1036264677083</c:v>
                </c:pt>
                <c:pt idx="860">
                  <c:v>112.8493433874455</c:v>
                </c:pt>
                <c:pt idx="861">
                  <c:v>112.92374714433799</c:v>
                </c:pt>
                <c:pt idx="862">
                  <c:v>113.29630491979179</c:v>
                </c:pt>
                <c:pt idx="863">
                  <c:v>112.98785653064699</c:v>
                </c:pt>
                <c:pt idx="864">
                  <c:v>113.0803471354857</c:v>
                </c:pt>
                <c:pt idx="865">
                  <c:v>113.3742923609052</c:v>
                </c:pt>
                <c:pt idx="866">
                  <c:v>112.9464802151428</c:v>
                </c:pt>
                <c:pt idx="867">
                  <c:v>112.8022786143446</c:v>
                </c:pt>
                <c:pt idx="868">
                  <c:v>112.7250805439794</c:v>
                </c:pt>
                <c:pt idx="869">
                  <c:v>112.5988469152273</c:v>
                </c:pt>
                <c:pt idx="870">
                  <c:v>112.29066988059949</c:v>
                </c:pt>
                <c:pt idx="871">
                  <c:v>112.0294102495785</c:v>
                </c:pt>
                <c:pt idx="872">
                  <c:v>112.2602106401079</c:v>
                </c:pt>
                <c:pt idx="873">
                  <c:v>112.5202267451574</c:v>
                </c:pt>
                <c:pt idx="874">
                  <c:v>112.7053283287494</c:v>
                </c:pt>
                <c:pt idx="875">
                  <c:v>113.389902670749</c:v>
                </c:pt>
                <c:pt idx="876">
                  <c:v>113.552150267942</c:v>
                </c:pt>
                <c:pt idx="877">
                  <c:v>113.29298457007189</c:v>
                </c:pt>
                <c:pt idx="878">
                  <c:v>111.496144117676</c:v>
                </c:pt>
                <c:pt idx="879">
                  <c:v>111.8311704919369</c:v>
                </c:pt>
                <c:pt idx="880">
                  <c:v>110.9059448592218</c:v>
                </c:pt>
                <c:pt idx="881">
                  <c:v>110.81768709034139</c:v>
                </c:pt>
                <c:pt idx="882">
                  <c:v>111.30887903367611</c:v>
                </c:pt>
                <c:pt idx="883">
                  <c:v>110.8898675502123</c:v>
                </c:pt>
                <c:pt idx="884">
                  <c:v>111.22491965464189</c:v>
                </c:pt>
                <c:pt idx="885">
                  <c:v>111.2735708337417</c:v>
                </c:pt>
                <c:pt idx="886">
                  <c:v>112.0533219302483</c:v>
                </c:pt>
                <c:pt idx="887">
                  <c:v>113.09590670575341</c:v>
                </c:pt>
                <c:pt idx="888">
                  <c:v>112.6196957979286</c:v>
                </c:pt>
                <c:pt idx="889">
                  <c:v>112.1838399171603</c:v>
                </c:pt>
                <c:pt idx="890">
                  <c:v>112.3760419875133</c:v>
                </c:pt>
                <c:pt idx="891">
                  <c:v>112.5789479504746</c:v>
                </c:pt>
                <c:pt idx="892">
                  <c:v>112.3120695108001</c:v>
                </c:pt>
                <c:pt idx="893">
                  <c:v>112.51655293833051</c:v>
                </c:pt>
                <c:pt idx="894">
                  <c:v>112.30798883029181</c:v>
                </c:pt>
                <c:pt idx="895">
                  <c:v>111.85382282737589</c:v>
                </c:pt>
                <c:pt idx="896">
                  <c:v>111.84838210672579</c:v>
                </c:pt>
                <c:pt idx="897">
                  <c:v>111.6095099761604</c:v>
                </c:pt>
                <c:pt idx="898">
                  <c:v>111.38302213688441</c:v>
                </c:pt>
                <c:pt idx="899">
                  <c:v>111.5649486352718</c:v>
                </c:pt>
                <c:pt idx="900">
                  <c:v>110.65595885035199</c:v>
                </c:pt>
                <c:pt idx="901">
                  <c:v>110.33683307436939</c:v>
                </c:pt>
                <c:pt idx="902">
                  <c:v>110.2443771048253</c:v>
                </c:pt>
                <c:pt idx="903">
                  <c:v>110.252156989997</c:v>
                </c:pt>
                <c:pt idx="904">
                  <c:v>110.048250515013</c:v>
                </c:pt>
                <c:pt idx="905">
                  <c:v>110.6337248491598</c:v>
                </c:pt>
                <c:pt idx="906">
                  <c:v>110.9307902087068</c:v>
                </c:pt>
                <c:pt idx="907">
                  <c:v>110.72244152936371</c:v>
                </c:pt>
                <c:pt idx="908">
                  <c:v>110.54656451644669</c:v>
                </c:pt>
                <c:pt idx="909">
                  <c:v>110.6990117394305</c:v>
                </c:pt>
                <c:pt idx="910">
                  <c:v>110.4534694476571</c:v>
                </c:pt>
                <c:pt idx="911">
                  <c:v>110.4038023080992</c:v>
                </c:pt>
                <c:pt idx="912">
                  <c:v>109.994935644992</c:v>
                </c:pt>
                <c:pt idx="913">
                  <c:v>109.8007683464886</c:v>
                </c:pt>
                <c:pt idx="914">
                  <c:v>109.9079396170697</c:v>
                </c:pt>
                <c:pt idx="915">
                  <c:v>109.744736689174</c:v>
                </c:pt>
                <c:pt idx="916">
                  <c:v>109.57372783616159</c:v>
                </c:pt>
                <c:pt idx="917">
                  <c:v>109.3262389615922</c:v>
                </c:pt>
                <c:pt idx="918">
                  <c:v>109.1614666994831</c:v>
                </c:pt>
                <c:pt idx="919">
                  <c:v>109.8747130101693</c:v>
                </c:pt>
                <c:pt idx="920">
                  <c:v>110.07380148674829</c:v>
                </c:pt>
                <c:pt idx="921">
                  <c:v>109.95783466725091</c:v>
                </c:pt>
                <c:pt idx="922">
                  <c:v>109.7128246730711</c:v>
                </c:pt>
                <c:pt idx="923">
                  <c:v>109.45352326673461</c:v>
                </c:pt>
                <c:pt idx="924">
                  <c:v>108.7689193839892</c:v>
                </c:pt>
                <c:pt idx="925">
                  <c:v>109.1612354642801</c:v>
                </c:pt>
                <c:pt idx="926">
                  <c:v>108.92068558082769</c:v>
                </c:pt>
                <c:pt idx="927">
                  <c:v>109.2333099795854</c:v>
                </c:pt>
                <c:pt idx="928">
                  <c:v>108.5065424209898</c:v>
                </c:pt>
                <c:pt idx="929">
                  <c:v>109.105551797969</c:v>
                </c:pt>
                <c:pt idx="930">
                  <c:v>109.1804922304691</c:v>
                </c:pt>
                <c:pt idx="931">
                  <c:v>108.7810937660166</c:v>
                </c:pt>
                <c:pt idx="932">
                  <c:v>108.9501713374281</c:v>
                </c:pt>
                <c:pt idx="933">
                  <c:v>109.3005599900993</c:v>
                </c:pt>
                <c:pt idx="934">
                  <c:v>109.14125858953641</c:v>
                </c:pt>
                <c:pt idx="935">
                  <c:v>109.27734514840471</c:v>
                </c:pt>
                <c:pt idx="936">
                  <c:v>108.9868277637798</c:v>
                </c:pt>
                <c:pt idx="937">
                  <c:v>108.7191594873173</c:v>
                </c:pt>
                <c:pt idx="938">
                  <c:v>108.9350847608045</c:v>
                </c:pt>
                <c:pt idx="939">
                  <c:v>109.3070190391566</c:v>
                </c:pt>
                <c:pt idx="940">
                  <c:v>109.69467931790859</c:v>
                </c:pt>
                <c:pt idx="941">
                  <c:v>110.6532958083408</c:v>
                </c:pt>
                <c:pt idx="942">
                  <c:v>110.5038779737524</c:v>
                </c:pt>
                <c:pt idx="943">
                  <c:v>110.5466107740837</c:v>
                </c:pt>
                <c:pt idx="944">
                  <c:v>110.5634977467283</c:v>
                </c:pt>
                <c:pt idx="945">
                  <c:v>111.1897514678347</c:v>
                </c:pt>
                <c:pt idx="946">
                  <c:v>110.8530428773265</c:v>
                </c:pt>
                <c:pt idx="947">
                  <c:v>109.7894412977448</c:v>
                </c:pt>
                <c:pt idx="948">
                  <c:v>109.8256747702717</c:v>
                </c:pt>
                <c:pt idx="949">
                  <c:v>110.21291376066119</c:v>
                </c:pt>
                <c:pt idx="950">
                  <c:v>110.1545420794931</c:v>
                </c:pt>
                <c:pt idx="951">
                  <c:v>110.2528157504067</c:v>
                </c:pt>
                <c:pt idx="952">
                  <c:v>110.163237366895</c:v>
                </c:pt>
                <c:pt idx="953">
                  <c:v>110.2560336208491</c:v>
                </c:pt>
                <c:pt idx="954">
                  <c:v>110.2261170051183</c:v>
                </c:pt>
                <c:pt idx="955">
                  <c:v>110.2575955069841</c:v>
                </c:pt>
                <c:pt idx="956">
                  <c:v>109.8812977866623</c:v>
                </c:pt>
                <c:pt idx="957">
                  <c:v>110.2431044890052</c:v>
                </c:pt>
                <c:pt idx="958">
                  <c:v>110.2810863575575</c:v>
                </c:pt>
                <c:pt idx="959">
                  <c:v>110.35174303055869</c:v>
                </c:pt>
                <c:pt idx="960">
                  <c:v>110.1777739013791</c:v>
                </c:pt>
                <c:pt idx="961">
                  <c:v>110.9344943463819</c:v>
                </c:pt>
                <c:pt idx="962">
                  <c:v>111.64423022725541</c:v>
                </c:pt>
                <c:pt idx="963">
                  <c:v>111.4763852433038</c:v>
                </c:pt>
                <c:pt idx="964">
                  <c:v>111.2394997192621</c:v>
                </c:pt>
                <c:pt idx="965">
                  <c:v>111.47385528455099</c:v>
                </c:pt>
                <c:pt idx="966">
                  <c:v>111.1984540043556</c:v>
                </c:pt>
                <c:pt idx="967">
                  <c:v>111.863619953419</c:v>
                </c:pt>
                <c:pt idx="968">
                  <c:v>111.882652509449</c:v>
                </c:pt>
                <c:pt idx="969">
                  <c:v>111.7363819367751</c:v>
                </c:pt>
                <c:pt idx="970">
                  <c:v>112.03638057653821</c:v>
                </c:pt>
                <c:pt idx="971">
                  <c:v>112.0225505769105</c:v>
                </c:pt>
                <c:pt idx="972">
                  <c:v>111.2721254540583</c:v>
                </c:pt>
                <c:pt idx="973">
                  <c:v>111.5821841894427</c:v>
                </c:pt>
                <c:pt idx="974">
                  <c:v>111.90960589609369</c:v>
                </c:pt>
                <c:pt idx="975">
                  <c:v>112.1961287099716</c:v>
                </c:pt>
                <c:pt idx="976">
                  <c:v>112.6272866775786</c:v>
                </c:pt>
                <c:pt idx="977">
                  <c:v>112.359447122622</c:v>
                </c:pt>
                <c:pt idx="978">
                  <c:v>112.41039780105</c:v>
                </c:pt>
                <c:pt idx="979">
                  <c:v>112.0464049462599</c:v>
                </c:pt>
                <c:pt idx="980">
                  <c:v>112.3343618811994</c:v>
                </c:pt>
                <c:pt idx="981">
                  <c:v>112.1963699841636</c:v>
                </c:pt>
                <c:pt idx="982">
                  <c:v>112.4378918392391</c:v>
                </c:pt>
                <c:pt idx="983">
                  <c:v>112.78853813402939</c:v>
                </c:pt>
                <c:pt idx="984">
                  <c:v>112.5089426374491</c:v>
                </c:pt>
                <c:pt idx="985">
                  <c:v>112.45870470690571</c:v>
                </c:pt>
                <c:pt idx="986">
                  <c:v>112.8258541112708</c:v>
                </c:pt>
                <c:pt idx="987">
                  <c:v>112.86432207343159</c:v>
                </c:pt>
                <c:pt idx="988">
                  <c:v>113.0035217583646</c:v>
                </c:pt>
                <c:pt idx="989">
                  <c:v>113.266641310126</c:v>
                </c:pt>
                <c:pt idx="990">
                  <c:v>113.1410053370159</c:v>
                </c:pt>
                <c:pt idx="991">
                  <c:v>113.46123743216449</c:v>
                </c:pt>
                <c:pt idx="992">
                  <c:v>113.88344783887661</c:v>
                </c:pt>
                <c:pt idx="993">
                  <c:v>113.88895881018151</c:v>
                </c:pt>
                <c:pt idx="994">
                  <c:v>113.876324072823</c:v>
                </c:pt>
                <c:pt idx="995">
                  <c:v>113.9594421901307</c:v>
                </c:pt>
                <c:pt idx="996">
                  <c:v>114.006532849157</c:v>
                </c:pt>
                <c:pt idx="997">
                  <c:v>114.35008112212959</c:v>
                </c:pt>
                <c:pt idx="998">
                  <c:v>114.3014583759107</c:v>
                </c:pt>
                <c:pt idx="999">
                  <c:v>114.3594736090869</c:v>
                </c:pt>
                <c:pt idx="1000">
                  <c:v>114.2877687272679</c:v>
                </c:pt>
                <c:pt idx="1001">
                  <c:v>114.5186994367987</c:v>
                </c:pt>
                <c:pt idx="1002">
                  <c:v>114.0992464903765</c:v>
                </c:pt>
                <c:pt idx="1003">
                  <c:v>114.1160509616042</c:v>
                </c:pt>
                <c:pt idx="1004">
                  <c:v>114.0914666152739</c:v>
                </c:pt>
                <c:pt idx="1005">
                  <c:v>113.8427696915451</c:v>
                </c:pt>
                <c:pt idx="1006">
                  <c:v>113.4203663384949</c:v>
                </c:pt>
                <c:pt idx="1007">
                  <c:v>113.36157908933851</c:v>
                </c:pt>
                <c:pt idx="1008">
                  <c:v>113.7869058524887</c:v>
                </c:pt>
                <c:pt idx="1009">
                  <c:v>113.98276206002809</c:v>
                </c:pt>
                <c:pt idx="1010">
                  <c:v>113.7111403407975</c:v>
                </c:pt>
                <c:pt idx="1011">
                  <c:v>114.2750984386052</c:v>
                </c:pt>
                <c:pt idx="1012">
                  <c:v>114.9177342699645</c:v>
                </c:pt>
                <c:pt idx="1013">
                  <c:v>114.93681330137539</c:v>
                </c:pt>
                <c:pt idx="1014">
                  <c:v>114.91378498139581</c:v>
                </c:pt>
                <c:pt idx="1015">
                  <c:v>114.567452875154</c:v>
                </c:pt>
                <c:pt idx="1016">
                  <c:v>114.5727360016196</c:v>
                </c:pt>
                <c:pt idx="1017">
                  <c:v>114.6180770450862</c:v>
                </c:pt>
                <c:pt idx="1018">
                  <c:v>114.70067164294301</c:v>
                </c:pt>
                <c:pt idx="1019">
                  <c:v>114.8689961932786</c:v>
                </c:pt>
                <c:pt idx="1020">
                  <c:v>115.3442906400111</c:v>
                </c:pt>
                <c:pt idx="1021">
                  <c:v>115.12099827361889</c:v>
                </c:pt>
                <c:pt idx="1022">
                  <c:v>115.2058961613149</c:v>
                </c:pt>
                <c:pt idx="1023">
                  <c:v>114.91706466577349</c:v>
                </c:pt>
                <c:pt idx="1024">
                  <c:v>114.8064499774915</c:v>
                </c:pt>
                <c:pt idx="1025">
                  <c:v>114.8945648292873</c:v>
                </c:pt>
                <c:pt idx="1026">
                  <c:v>114.6910750210717</c:v>
                </c:pt>
                <c:pt idx="1027">
                  <c:v>114.7496681308882</c:v>
                </c:pt>
                <c:pt idx="1028">
                  <c:v>114.6497305794486</c:v>
                </c:pt>
                <c:pt idx="1029">
                  <c:v>114.66152004097221</c:v>
                </c:pt>
                <c:pt idx="1030">
                  <c:v>114.942355782682</c:v>
                </c:pt>
                <c:pt idx="1031">
                  <c:v>114.7981444827584</c:v>
                </c:pt>
                <c:pt idx="1032">
                  <c:v>114.5623652154526</c:v>
                </c:pt>
                <c:pt idx="1033">
                  <c:v>114.53952538620671</c:v>
                </c:pt>
                <c:pt idx="1034">
                  <c:v>115.1126887746485</c:v>
                </c:pt>
                <c:pt idx="1035">
                  <c:v>114.9557486844585</c:v>
                </c:pt>
                <c:pt idx="1036">
                  <c:v>114.83114649461839</c:v>
                </c:pt>
                <c:pt idx="1037">
                  <c:v>115.2497840124735</c:v>
                </c:pt>
                <c:pt idx="1038">
                  <c:v>114.9940361208057</c:v>
                </c:pt>
                <c:pt idx="1039">
                  <c:v>116.1887063500421</c:v>
                </c:pt>
                <c:pt idx="1040">
                  <c:v>116.48172097594509</c:v>
                </c:pt>
                <c:pt idx="1041">
                  <c:v>116.4063380110735</c:v>
                </c:pt>
                <c:pt idx="1042">
                  <c:v>116.42578661189251</c:v>
                </c:pt>
                <c:pt idx="1043">
                  <c:v>116.3498395476758</c:v>
                </c:pt>
                <c:pt idx="1044">
                  <c:v>116.4900101774459</c:v>
                </c:pt>
                <c:pt idx="1045">
                  <c:v>116.59853690229011</c:v>
                </c:pt>
                <c:pt idx="1046">
                  <c:v>116.4753211315461</c:v>
                </c:pt>
                <c:pt idx="1047">
                  <c:v>116.53146552265331</c:v>
                </c:pt>
                <c:pt idx="1048">
                  <c:v>116.9776270291399</c:v>
                </c:pt>
                <c:pt idx="1049">
                  <c:v>116.8848474192752</c:v>
                </c:pt>
                <c:pt idx="1050">
                  <c:v>116.5403619300658</c:v>
                </c:pt>
                <c:pt idx="1051">
                  <c:v>116.63989417684979</c:v>
                </c:pt>
                <c:pt idx="1052">
                  <c:v>116.4653379802977</c:v>
                </c:pt>
                <c:pt idx="1053">
                  <c:v>116.7403751976055</c:v>
                </c:pt>
                <c:pt idx="1054">
                  <c:v>117.0992146786481</c:v>
                </c:pt>
                <c:pt idx="1055">
                  <c:v>117.4657272786057</c:v>
                </c:pt>
                <c:pt idx="1056">
                  <c:v>116.9496388266882</c:v>
                </c:pt>
                <c:pt idx="1057">
                  <c:v>116.87184998468651</c:v>
                </c:pt>
                <c:pt idx="1058">
                  <c:v>117.4375587148828</c:v>
                </c:pt>
                <c:pt idx="1059">
                  <c:v>117.90628348481511</c:v>
                </c:pt>
                <c:pt idx="1060">
                  <c:v>117.91852335086401</c:v>
                </c:pt>
                <c:pt idx="1061">
                  <c:v>117.85713715190209</c:v>
                </c:pt>
                <c:pt idx="1062">
                  <c:v>118.2069218127216</c:v>
                </c:pt>
                <c:pt idx="1063">
                  <c:v>118.1350872995862</c:v>
                </c:pt>
                <c:pt idx="1064">
                  <c:v>118.1112325015315</c:v>
                </c:pt>
                <c:pt idx="1065">
                  <c:v>118.118798888345</c:v>
                </c:pt>
                <c:pt idx="1066">
                  <c:v>118.31363542475771</c:v>
                </c:pt>
                <c:pt idx="1067">
                  <c:v>118.6230770901312</c:v>
                </c:pt>
                <c:pt idx="1068">
                  <c:v>119.2554467998231</c:v>
                </c:pt>
                <c:pt idx="1069">
                  <c:v>119.1047829701189</c:v>
                </c:pt>
                <c:pt idx="1070">
                  <c:v>119.0603766769167</c:v>
                </c:pt>
                <c:pt idx="1071">
                  <c:v>119.07621819699889</c:v>
                </c:pt>
                <c:pt idx="1072">
                  <c:v>118.832668400271</c:v>
                </c:pt>
                <c:pt idx="1073">
                  <c:v>118.6728010645396</c:v>
                </c:pt>
                <c:pt idx="1074">
                  <c:v>118.5992103144184</c:v>
                </c:pt>
                <c:pt idx="1075">
                  <c:v>118.9849966771578</c:v>
                </c:pt>
                <c:pt idx="1076">
                  <c:v>119.36951976102981</c:v>
                </c:pt>
                <c:pt idx="1077">
                  <c:v>118.4888022163657</c:v>
                </c:pt>
                <c:pt idx="1078">
                  <c:v>118.81347607388651</c:v>
                </c:pt>
                <c:pt idx="1079">
                  <c:v>119.20663424790141</c:v>
                </c:pt>
                <c:pt idx="1080">
                  <c:v>118.6378819978335</c:v>
                </c:pt>
                <c:pt idx="1081">
                  <c:v>118.5826055708087</c:v>
                </c:pt>
                <c:pt idx="1082">
                  <c:v>118.69541636119401</c:v>
                </c:pt>
                <c:pt idx="1083">
                  <c:v>118.8993787341465</c:v>
                </c:pt>
                <c:pt idx="1084">
                  <c:v>119.0115351158322</c:v>
                </c:pt>
                <c:pt idx="1085">
                  <c:v>118.5577218761462</c:v>
                </c:pt>
                <c:pt idx="1086">
                  <c:v>119.1656066378706</c:v>
                </c:pt>
                <c:pt idx="1087">
                  <c:v>118.6406867036867</c:v>
                </c:pt>
                <c:pt idx="1088">
                  <c:v>118.4462589486635</c:v>
                </c:pt>
                <c:pt idx="1089">
                  <c:v>118.4269804397281</c:v>
                </c:pt>
                <c:pt idx="1090">
                  <c:v>118.3617759528461</c:v>
                </c:pt>
                <c:pt idx="1091">
                  <c:v>118.3832656773624</c:v>
                </c:pt>
                <c:pt idx="1092">
                  <c:v>117.9358037169054</c:v>
                </c:pt>
                <c:pt idx="1093">
                  <c:v>117.9739294210739</c:v>
                </c:pt>
                <c:pt idx="1094">
                  <c:v>118.1719664615363</c:v>
                </c:pt>
                <c:pt idx="1095">
                  <c:v>118.1113578650566</c:v>
                </c:pt>
                <c:pt idx="1096">
                  <c:v>118.9768793416609</c:v>
                </c:pt>
                <c:pt idx="1097">
                  <c:v>119.0846572616731</c:v>
                </c:pt>
                <c:pt idx="1098">
                  <c:v>119.6784411230105</c:v>
                </c:pt>
                <c:pt idx="1099">
                  <c:v>119.7624021278684</c:v>
                </c:pt>
                <c:pt idx="1100">
                  <c:v>120.08565434262439</c:v>
                </c:pt>
                <c:pt idx="1101">
                  <c:v>120.3901301625278</c:v>
                </c:pt>
                <c:pt idx="1102">
                  <c:v>120.6870009489277</c:v>
                </c:pt>
                <c:pt idx="1103">
                  <c:v>120.67072430648609</c:v>
                </c:pt>
                <c:pt idx="1104">
                  <c:v>120.5140581624846</c:v>
                </c:pt>
                <c:pt idx="1105">
                  <c:v>120.56340270721419</c:v>
                </c:pt>
                <c:pt idx="1106">
                  <c:v>120.60364747016401</c:v>
                </c:pt>
                <c:pt idx="1107">
                  <c:v>120.7489956071949</c:v>
                </c:pt>
                <c:pt idx="1108">
                  <c:v>120.7834686720208</c:v>
                </c:pt>
                <c:pt idx="1109">
                  <c:v>120.89934801534341</c:v>
                </c:pt>
                <c:pt idx="1110">
                  <c:v>121.4006488265195</c:v>
                </c:pt>
                <c:pt idx="1111">
                  <c:v>121.4107964252011</c:v>
                </c:pt>
                <c:pt idx="1112">
                  <c:v>121.4595595307799</c:v>
                </c:pt>
                <c:pt idx="1113">
                  <c:v>121.14026325559369</c:v>
                </c:pt>
                <c:pt idx="1114">
                  <c:v>121.35922251029071</c:v>
                </c:pt>
                <c:pt idx="1115">
                  <c:v>121.0592477688617</c:v>
                </c:pt>
                <c:pt idx="1116">
                  <c:v>121.0197562290281</c:v>
                </c:pt>
                <c:pt idx="1117">
                  <c:v>120.30979180342089</c:v>
                </c:pt>
                <c:pt idx="1118">
                  <c:v>120.3047046203508</c:v>
                </c:pt>
                <c:pt idx="1119">
                  <c:v>120.8046136888714</c:v>
                </c:pt>
                <c:pt idx="1120">
                  <c:v>120.42483171242159</c:v>
                </c:pt>
                <c:pt idx="1121">
                  <c:v>120.62108754219901</c:v>
                </c:pt>
                <c:pt idx="1122">
                  <c:v>120.1228445978375</c:v>
                </c:pt>
                <c:pt idx="1123">
                  <c:v>120.0188085378082</c:v>
                </c:pt>
                <c:pt idx="1124">
                  <c:v>120.2095466990004</c:v>
                </c:pt>
                <c:pt idx="1125">
                  <c:v>120.5237782604667</c:v>
                </c:pt>
                <c:pt idx="1126">
                  <c:v>120.54954036195601</c:v>
                </c:pt>
                <c:pt idx="1127">
                  <c:v>120.41275231931201</c:v>
                </c:pt>
                <c:pt idx="1128">
                  <c:v>120.7282226017404</c:v>
                </c:pt>
                <c:pt idx="1129">
                  <c:v>120.8177609195521</c:v>
                </c:pt>
                <c:pt idx="1130">
                  <c:v>121.0508800124243</c:v>
                </c:pt>
                <c:pt idx="1131">
                  <c:v>120.85510623195501</c:v>
                </c:pt>
                <c:pt idx="1132">
                  <c:v>121.3281303262514</c:v>
                </c:pt>
                <c:pt idx="1133">
                  <c:v>121.51587909013971</c:v>
                </c:pt>
                <c:pt idx="1134">
                  <c:v>121.5123902309825</c:v>
                </c:pt>
                <c:pt idx="1135">
                  <c:v>121.4141820608362</c:v>
                </c:pt>
                <c:pt idx="1136">
                  <c:v>121.5697873099856</c:v>
                </c:pt>
                <c:pt idx="1137">
                  <c:v>121.9886713874467</c:v>
                </c:pt>
                <c:pt idx="1138">
                  <c:v>122.0381608160482</c:v>
                </c:pt>
                <c:pt idx="1139">
                  <c:v>122.47953078562389</c:v>
                </c:pt>
                <c:pt idx="1140">
                  <c:v>122.50155635675731</c:v>
                </c:pt>
                <c:pt idx="1141">
                  <c:v>122.3117923958724</c:v>
                </c:pt>
                <c:pt idx="1142">
                  <c:v>122.1248652781464</c:v>
                </c:pt>
                <c:pt idx="1143">
                  <c:v>122.38080886565911</c:v>
                </c:pt>
                <c:pt idx="1144">
                  <c:v>122.3997073763756</c:v>
                </c:pt>
                <c:pt idx="1145">
                  <c:v>122.62012788986711</c:v>
                </c:pt>
                <c:pt idx="1146">
                  <c:v>122.74442720461489</c:v>
                </c:pt>
                <c:pt idx="1147">
                  <c:v>122.2320281754392</c:v>
                </c:pt>
                <c:pt idx="1148">
                  <c:v>122.50789670245</c:v>
                </c:pt>
                <c:pt idx="1149">
                  <c:v>122.27807973622841</c:v>
                </c:pt>
                <c:pt idx="1150">
                  <c:v>121.8660488289606</c:v>
                </c:pt>
                <c:pt idx="1151">
                  <c:v>121.83141000912011</c:v>
                </c:pt>
                <c:pt idx="1152">
                  <c:v>122.0279963682904</c:v>
                </c:pt>
                <c:pt idx="1153">
                  <c:v>122.40690710985611</c:v>
                </c:pt>
                <c:pt idx="1154">
                  <c:v>122.4226662454812</c:v>
                </c:pt>
                <c:pt idx="1155">
                  <c:v>122.60935205646651</c:v>
                </c:pt>
                <c:pt idx="1156">
                  <c:v>122.6936686698922</c:v>
                </c:pt>
                <c:pt idx="1157">
                  <c:v>122.7854031952519</c:v>
                </c:pt>
                <c:pt idx="1158">
                  <c:v>122.6571174249285</c:v>
                </c:pt>
                <c:pt idx="1159">
                  <c:v>122.6743598930733</c:v>
                </c:pt>
                <c:pt idx="1160">
                  <c:v>123.1821973435146</c:v>
                </c:pt>
                <c:pt idx="1161">
                  <c:v>123.2927833693788</c:v>
                </c:pt>
                <c:pt idx="1162">
                  <c:v>123.3056866740898</c:v>
                </c:pt>
                <c:pt idx="1163">
                  <c:v>123.6034908201087</c:v>
                </c:pt>
                <c:pt idx="1164">
                  <c:v>123.6396848404749</c:v>
                </c:pt>
                <c:pt idx="1165">
                  <c:v>123.4492387267519</c:v>
                </c:pt>
                <c:pt idx="1166">
                  <c:v>123.48500303618189</c:v>
                </c:pt>
                <c:pt idx="1167">
                  <c:v>123.7484353406296</c:v>
                </c:pt>
                <c:pt idx="1168">
                  <c:v>123.55356392133071</c:v>
                </c:pt>
                <c:pt idx="1169">
                  <c:v>123.3281051269696</c:v>
                </c:pt>
                <c:pt idx="1170">
                  <c:v>123.2918134165287</c:v>
                </c:pt>
                <c:pt idx="1171">
                  <c:v>123.02995763147941</c:v>
                </c:pt>
                <c:pt idx="1172">
                  <c:v>122.9702163296383</c:v>
                </c:pt>
                <c:pt idx="1173">
                  <c:v>123.2226149591876</c:v>
                </c:pt>
                <c:pt idx="1174">
                  <c:v>123.4543981880298</c:v>
                </c:pt>
                <c:pt idx="1175">
                  <c:v>123.5524594980299</c:v>
                </c:pt>
                <c:pt idx="1176">
                  <c:v>123.6462055052319</c:v>
                </c:pt>
                <c:pt idx="1177">
                  <c:v>123.8336071354093</c:v>
                </c:pt>
                <c:pt idx="1178">
                  <c:v>123.8237905828212</c:v>
                </c:pt>
                <c:pt idx="1179">
                  <c:v>123.9298781781649</c:v>
                </c:pt>
                <c:pt idx="1180">
                  <c:v>123.960669902836</c:v>
                </c:pt>
                <c:pt idx="1181">
                  <c:v>124.12818987375429</c:v>
                </c:pt>
                <c:pt idx="1182">
                  <c:v>123.78052758405271</c:v>
                </c:pt>
                <c:pt idx="1183">
                  <c:v>123.668684802402</c:v>
                </c:pt>
                <c:pt idx="1184">
                  <c:v>123.45397940595009</c:v>
                </c:pt>
                <c:pt idx="1185">
                  <c:v>123.4420162427152</c:v>
                </c:pt>
                <c:pt idx="1186">
                  <c:v>123.1974968724783</c:v>
                </c:pt>
                <c:pt idx="1187">
                  <c:v>123.717544884661</c:v>
                </c:pt>
                <c:pt idx="1188">
                  <c:v>123.69265196033371</c:v>
                </c:pt>
                <c:pt idx="1189">
                  <c:v>123.75852485031631</c:v>
                </c:pt>
                <c:pt idx="1190">
                  <c:v>124.1993255346823</c:v>
                </c:pt>
                <c:pt idx="1191">
                  <c:v>124.5171655051268</c:v>
                </c:pt>
                <c:pt idx="1192">
                  <c:v>124.74192274244341</c:v>
                </c:pt>
                <c:pt idx="1193">
                  <c:v>125.03933902455699</c:v>
                </c:pt>
                <c:pt idx="1194">
                  <c:v>124.932983512741</c:v>
                </c:pt>
                <c:pt idx="1195">
                  <c:v>125.2160951761384</c:v>
                </c:pt>
                <c:pt idx="1196">
                  <c:v>125.091857162106</c:v>
                </c:pt>
                <c:pt idx="1197">
                  <c:v>125.57752030129819</c:v>
                </c:pt>
                <c:pt idx="1198">
                  <c:v>125.2966528020026</c:v>
                </c:pt>
                <c:pt idx="1199">
                  <c:v>125.2545029852886</c:v>
                </c:pt>
                <c:pt idx="1200">
                  <c:v>125.0372366385792</c:v>
                </c:pt>
                <c:pt idx="1201">
                  <c:v>124.85863060443501</c:v>
                </c:pt>
                <c:pt idx="1202">
                  <c:v>124.9668459014207</c:v>
                </c:pt>
                <c:pt idx="1203">
                  <c:v>125.2067155333702</c:v>
                </c:pt>
                <c:pt idx="1204">
                  <c:v>125.5709848135578</c:v>
                </c:pt>
                <c:pt idx="1205">
                  <c:v>125.5118976692239</c:v>
                </c:pt>
                <c:pt idx="1206">
                  <c:v>125.7023872770051</c:v>
                </c:pt>
                <c:pt idx="1207">
                  <c:v>125.5507203453254</c:v>
                </c:pt>
                <c:pt idx="1208">
                  <c:v>125.81910957914199</c:v>
                </c:pt>
                <c:pt idx="1209">
                  <c:v>126.55629979338001</c:v>
                </c:pt>
                <c:pt idx="1210">
                  <c:v>126.0610898505663</c:v>
                </c:pt>
                <c:pt idx="1211">
                  <c:v>126.00701389529971</c:v>
                </c:pt>
                <c:pt idx="1212">
                  <c:v>126.1797559619927</c:v>
                </c:pt>
                <c:pt idx="1213">
                  <c:v>126.1272771761724</c:v>
                </c:pt>
                <c:pt idx="1214">
                  <c:v>126.1449838915112</c:v>
                </c:pt>
                <c:pt idx="1215">
                  <c:v>126.16661860627551</c:v>
                </c:pt>
                <c:pt idx="1216">
                  <c:v>126.4868057029944</c:v>
                </c:pt>
                <c:pt idx="1217">
                  <c:v>126.6742672838825</c:v>
                </c:pt>
                <c:pt idx="1218">
                  <c:v>126.6978535607</c:v>
                </c:pt>
                <c:pt idx="1219">
                  <c:v>126.698576360977</c:v>
                </c:pt>
                <c:pt idx="1220">
                  <c:v>127.1345494552541</c:v>
                </c:pt>
                <c:pt idx="1221">
                  <c:v>127.48917355826499</c:v>
                </c:pt>
                <c:pt idx="1222">
                  <c:v>128.14888364353521</c:v>
                </c:pt>
                <c:pt idx="1223">
                  <c:v>128.56898129712769</c:v>
                </c:pt>
                <c:pt idx="1224">
                  <c:v>128.58495768413869</c:v>
                </c:pt>
                <c:pt idx="1225">
                  <c:v>128.5708176485206</c:v>
                </c:pt>
                <c:pt idx="1226">
                  <c:v>128.70022401376031</c:v>
                </c:pt>
                <c:pt idx="1227">
                  <c:v>129.1132896613581</c:v>
                </c:pt>
                <c:pt idx="1228">
                  <c:v>129.76860468740219</c:v>
                </c:pt>
                <c:pt idx="1229">
                  <c:v>130.32431186221271</c:v>
                </c:pt>
                <c:pt idx="1230">
                  <c:v>130.10578790724759</c:v>
                </c:pt>
                <c:pt idx="1231">
                  <c:v>130.50329263037511</c:v>
                </c:pt>
                <c:pt idx="1232">
                  <c:v>130.32191337328609</c:v>
                </c:pt>
                <c:pt idx="1233">
                  <c:v>130.68354332202571</c:v>
                </c:pt>
                <c:pt idx="1234">
                  <c:v>131.20695194679831</c:v>
                </c:pt>
                <c:pt idx="1235">
                  <c:v>131.68485932606379</c:v>
                </c:pt>
                <c:pt idx="1236">
                  <c:v>131.95619579702301</c:v>
                </c:pt>
                <c:pt idx="1237">
                  <c:v>132.28015658189011</c:v>
                </c:pt>
                <c:pt idx="1238">
                  <c:v>132.65160332393239</c:v>
                </c:pt>
                <c:pt idx="1239">
                  <c:v>131.89769784224029</c:v>
                </c:pt>
                <c:pt idx="1240">
                  <c:v>131.2137253424722</c:v>
                </c:pt>
                <c:pt idx="1241">
                  <c:v>131.26960452437709</c:v>
                </c:pt>
                <c:pt idx="1242">
                  <c:v>131.1639664324411</c:v>
                </c:pt>
                <c:pt idx="1243">
                  <c:v>129.4021319766336</c:v>
                </c:pt>
                <c:pt idx="1244">
                  <c:v>127.0179566974611</c:v>
                </c:pt>
                <c:pt idx="1245">
                  <c:v>126.84534505541851</c:v>
                </c:pt>
                <c:pt idx="1246">
                  <c:v>126.7680467096101</c:v>
                </c:pt>
                <c:pt idx="1247">
                  <c:v>124.6546863906523</c:v>
                </c:pt>
                <c:pt idx="1248">
                  <c:v>124.87594918620439</c:v>
                </c:pt>
                <c:pt idx="1249">
                  <c:v>125.7933537715124</c:v>
                </c:pt>
                <c:pt idx="1250">
                  <c:v>126.1492369482451</c:v>
                </c:pt>
                <c:pt idx="1251">
                  <c:v>127.0979331619348</c:v>
                </c:pt>
                <c:pt idx="1252">
                  <c:v>128.17701977977649</c:v>
                </c:pt>
                <c:pt idx="1253">
                  <c:v>128.4946932962423</c:v>
                </c:pt>
                <c:pt idx="1254">
                  <c:v>128.28785531285681</c:v>
                </c:pt>
                <c:pt idx="1255">
                  <c:v>127.7992690483008</c:v>
                </c:pt>
                <c:pt idx="1256">
                  <c:v>127.39789813604391</c:v>
                </c:pt>
                <c:pt idx="1257">
                  <c:v>127.42785020913701</c:v>
                </c:pt>
                <c:pt idx="1258">
                  <c:v>128.37405129398911</c:v>
                </c:pt>
                <c:pt idx="1259">
                  <c:v>129.03755661979409</c:v>
                </c:pt>
                <c:pt idx="1260">
                  <c:v>128.1629176327688</c:v>
                </c:pt>
                <c:pt idx="1261">
                  <c:v>127.4140622125563</c:v>
                </c:pt>
                <c:pt idx="1262">
                  <c:v>126.4200193353289</c:v>
                </c:pt>
                <c:pt idx="1263">
                  <c:v>126.62607032844519</c:v>
                </c:pt>
                <c:pt idx="1264">
                  <c:v>127.21336668009</c:v>
                </c:pt>
                <c:pt idx="1265">
                  <c:v>127.6871499125069</c:v>
                </c:pt>
                <c:pt idx="1266">
                  <c:v>127.6374580915042</c:v>
                </c:pt>
                <c:pt idx="1267">
                  <c:v>127.9146109503311</c:v>
                </c:pt>
                <c:pt idx="1268">
                  <c:v>128.67322931259821</c:v>
                </c:pt>
                <c:pt idx="1269">
                  <c:v>128.94378110641921</c:v>
                </c:pt>
                <c:pt idx="1270">
                  <c:v>128.72106335918281</c:v>
                </c:pt>
                <c:pt idx="1271">
                  <c:v>128.41394889445161</c:v>
                </c:pt>
                <c:pt idx="1272">
                  <c:v>128.32322626666749</c:v>
                </c:pt>
                <c:pt idx="1273">
                  <c:v>128.27151300976931</c:v>
                </c:pt>
                <c:pt idx="1274">
                  <c:v>127.5253047607723</c:v>
                </c:pt>
                <c:pt idx="1275">
                  <c:v>127.3762617316228</c:v>
                </c:pt>
                <c:pt idx="1276">
                  <c:v>127.2873366444924</c:v>
                </c:pt>
                <c:pt idx="1277">
                  <c:v>126.2695777406439</c:v>
                </c:pt>
                <c:pt idx="1278">
                  <c:v>125.0639095540875</c:v>
                </c:pt>
                <c:pt idx="1279">
                  <c:v>126.31638618849649</c:v>
                </c:pt>
                <c:pt idx="1280">
                  <c:v>125.7980812774087</c:v>
                </c:pt>
                <c:pt idx="1281">
                  <c:v>125.4460933322918</c:v>
                </c:pt>
                <c:pt idx="1282">
                  <c:v>126.065801898194</c:v>
                </c:pt>
                <c:pt idx="1283">
                  <c:v>126.1102870252075</c:v>
                </c:pt>
                <c:pt idx="1284">
                  <c:v>125.1158368061363</c:v>
                </c:pt>
                <c:pt idx="1285">
                  <c:v>125.383936780672</c:v>
                </c:pt>
                <c:pt idx="1286">
                  <c:v>125.879786938599</c:v>
                </c:pt>
                <c:pt idx="1287">
                  <c:v>126.3436978050612</c:v>
                </c:pt>
                <c:pt idx="1288">
                  <c:v>125.4748590504085</c:v>
                </c:pt>
                <c:pt idx="1289">
                  <c:v>125.8569031902714</c:v>
                </c:pt>
                <c:pt idx="1290">
                  <c:v>126.94252098091521</c:v>
                </c:pt>
                <c:pt idx="1291">
                  <c:v>126.8019454667712</c:v>
                </c:pt>
                <c:pt idx="1292">
                  <c:v>126.914064644993</c:v>
                </c:pt>
                <c:pt idx="1293">
                  <c:v>126.8489760078388</c:v>
                </c:pt>
                <c:pt idx="1294">
                  <c:v>127.3158233855816</c:v>
                </c:pt>
                <c:pt idx="1295">
                  <c:v>127.9510748189804</c:v>
                </c:pt>
                <c:pt idx="1296">
                  <c:v>128.17469722938901</c:v>
                </c:pt>
                <c:pt idx="1297">
                  <c:v>127.7322071046806</c:v>
                </c:pt>
                <c:pt idx="1298">
                  <c:v>126.8837813495042</c:v>
                </c:pt>
                <c:pt idx="1299">
                  <c:v>126.5780978931186</c:v>
                </c:pt>
                <c:pt idx="1300">
                  <c:v>125.9211411398794</c:v>
                </c:pt>
                <c:pt idx="1301">
                  <c:v>125.6102860550337</c:v>
                </c:pt>
                <c:pt idx="1302">
                  <c:v>126.18781845556281</c:v>
                </c:pt>
                <c:pt idx="1303">
                  <c:v>126.3888388519851</c:v>
                </c:pt>
                <c:pt idx="1304">
                  <c:v>126.0224274234718</c:v>
                </c:pt>
                <c:pt idx="1305">
                  <c:v>125.7036811872026</c:v>
                </c:pt>
                <c:pt idx="1306">
                  <c:v>125.36599831529951</c:v>
                </c:pt>
                <c:pt idx="1307">
                  <c:v>125.28938009095511</c:v>
                </c:pt>
                <c:pt idx="1308">
                  <c:v>125.8984179556862</c:v>
                </c:pt>
                <c:pt idx="1309">
                  <c:v>126.15783495800309</c:v>
                </c:pt>
                <c:pt idx="1310">
                  <c:v>125.9290798650112</c:v>
                </c:pt>
                <c:pt idx="1311">
                  <c:v>126.41167802052649</c:v>
                </c:pt>
                <c:pt idx="1312">
                  <c:v>126.9905807139923</c:v>
                </c:pt>
                <c:pt idx="1313">
                  <c:v>127.4251701965117</c:v>
                </c:pt>
                <c:pt idx="1314">
                  <c:v>127.5429740937375</c:v>
                </c:pt>
                <c:pt idx="1315">
                  <c:v>126.5882514406846</c:v>
                </c:pt>
                <c:pt idx="1316">
                  <c:v>126.5940704532798</c:v>
                </c:pt>
                <c:pt idx="1317">
                  <c:v>126.60451635906951</c:v>
                </c:pt>
                <c:pt idx="1318">
                  <c:v>126.47486108341521</c:v>
                </c:pt>
                <c:pt idx="1319">
                  <c:v>126.7587707908298</c:v>
                </c:pt>
                <c:pt idx="1320">
                  <c:v>126.74540696642229</c:v>
                </c:pt>
                <c:pt idx="1321">
                  <c:v>126.61165978910471</c:v>
                </c:pt>
                <c:pt idx="1322">
                  <c:v>126.60392139186921</c:v>
                </c:pt>
                <c:pt idx="1323">
                  <c:v>126.3165196510184</c:v>
                </c:pt>
                <c:pt idx="1324">
                  <c:v>126.1811523770363</c:v>
                </c:pt>
                <c:pt idx="1325">
                  <c:v>125.3968044657171</c:v>
                </c:pt>
                <c:pt idx="1326">
                  <c:v>125.9949405304737</c:v>
                </c:pt>
                <c:pt idx="1327">
                  <c:v>125.8723526427197</c:v>
                </c:pt>
                <c:pt idx="1328">
                  <c:v>126.2867082991321</c:v>
                </c:pt>
                <c:pt idx="1329">
                  <c:v>126.75783301733929</c:v>
                </c:pt>
                <c:pt idx="1330">
                  <c:v>126.6243012859386</c:v>
                </c:pt>
                <c:pt idx="1331">
                  <c:v>127.2162968406257</c:v>
                </c:pt>
                <c:pt idx="1332">
                  <c:v>127.3071855427644</c:v>
                </c:pt>
                <c:pt idx="1333">
                  <c:v>127.28473467919279</c:v>
                </c:pt>
                <c:pt idx="1334">
                  <c:v>127.51039433433969</c:v>
                </c:pt>
                <c:pt idx="1335">
                  <c:v>127.505030665273</c:v>
                </c:pt>
                <c:pt idx="1336">
                  <c:v>127.30526250077151</c:v>
                </c:pt>
                <c:pt idx="1337">
                  <c:v>127.3252576570038</c:v>
                </c:pt>
                <c:pt idx="1338">
                  <c:v>127.00642752616299</c:v>
                </c:pt>
                <c:pt idx="1339">
                  <c:v>126.688437362051</c:v>
                </c:pt>
                <c:pt idx="1340">
                  <c:v>126.1871742669656</c:v>
                </c:pt>
                <c:pt idx="1341">
                  <c:v>126.3742540299568</c:v>
                </c:pt>
                <c:pt idx="1342">
                  <c:v>126.0015776715792</c:v>
                </c:pt>
                <c:pt idx="1343">
                  <c:v>126.36563178711</c:v>
                </c:pt>
                <c:pt idx="1344">
                  <c:v>125.3877599434249</c:v>
                </c:pt>
                <c:pt idx="1345">
                  <c:v>125.42323029546949</c:v>
                </c:pt>
                <c:pt idx="1346">
                  <c:v>124.93776740973441</c:v>
                </c:pt>
                <c:pt idx="1347">
                  <c:v>125.008165018369</c:v>
                </c:pt>
                <c:pt idx="1348">
                  <c:v>125.5178581917892</c:v>
                </c:pt>
                <c:pt idx="1349">
                  <c:v>125.14997340868921</c:v>
                </c:pt>
                <c:pt idx="1350">
                  <c:v>125.28007015197331</c:v>
                </c:pt>
                <c:pt idx="1351">
                  <c:v>125.28986141591641</c:v>
                </c:pt>
                <c:pt idx="1352">
                  <c:v>125.8847372911283</c:v>
                </c:pt>
                <c:pt idx="1353">
                  <c:v>126.6391872636147</c:v>
                </c:pt>
                <c:pt idx="1354">
                  <c:v>127.2361036722082</c:v>
                </c:pt>
                <c:pt idx="1355">
                  <c:v>127.30179496299679</c:v>
                </c:pt>
                <c:pt idx="1356">
                  <c:v>126.65035433828309</c:v>
                </c:pt>
                <c:pt idx="1357">
                  <c:v>127.01058649274179</c:v>
                </c:pt>
                <c:pt idx="1358">
                  <c:v>127.173546825824</c:v>
                </c:pt>
                <c:pt idx="1359">
                  <c:v>127.1186886674646</c:v>
                </c:pt>
                <c:pt idx="1360">
                  <c:v>127.2630077583877</c:v>
                </c:pt>
                <c:pt idx="1361">
                  <c:v>127.32759779902059</c:v>
                </c:pt>
                <c:pt idx="1362">
                  <c:v>127.0419696941653</c:v>
                </c:pt>
                <c:pt idx="1363">
                  <c:v>127.3306666111594</c:v>
                </c:pt>
                <c:pt idx="1364">
                  <c:v>127.22266454085771</c:v>
                </c:pt>
                <c:pt idx="1365">
                  <c:v>127.7091733831266</c:v>
                </c:pt>
                <c:pt idx="1366">
                  <c:v>128.11451412566731</c:v>
                </c:pt>
                <c:pt idx="1367">
                  <c:v>128.04772665577349</c:v>
                </c:pt>
                <c:pt idx="1368">
                  <c:v>127.8411768818214</c:v>
                </c:pt>
                <c:pt idx="1369">
                  <c:v>127.57046932827809</c:v>
                </c:pt>
                <c:pt idx="1370">
                  <c:v>127.7337718507099</c:v>
                </c:pt>
                <c:pt idx="1371">
                  <c:v>127.4316881514759</c:v>
                </c:pt>
                <c:pt idx="1372">
                  <c:v>127.31608450787679</c:v>
                </c:pt>
                <c:pt idx="1373">
                  <c:v>127.6752249296388</c:v>
                </c:pt>
                <c:pt idx="1374">
                  <c:v>127.72307817451779</c:v>
                </c:pt>
                <c:pt idx="1375">
                  <c:v>128.07093263758401</c:v>
                </c:pt>
                <c:pt idx="1376">
                  <c:v>128.06522705138181</c:v>
                </c:pt>
                <c:pt idx="1377">
                  <c:v>127.9888485444919</c:v>
                </c:pt>
                <c:pt idx="1378">
                  <c:v>127.0675023886358</c:v>
                </c:pt>
                <c:pt idx="1379">
                  <c:v>126.5452330474546</c:v>
                </c:pt>
                <c:pt idx="1380">
                  <c:v>126.82130473444271</c:v>
                </c:pt>
                <c:pt idx="1381">
                  <c:v>126.03551355861551</c:v>
                </c:pt>
                <c:pt idx="1382">
                  <c:v>126.6569032028617</c:v>
                </c:pt>
                <c:pt idx="1383">
                  <c:v>126.97025387025241</c:v>
                </c:pt>
                <c:pt idx="1384">
                  <c:v>127.349011860378</c:v>
                </c:pt>
                <c:pt idx="1385">
                  <c:v>127.6850419483392</c:v>
                </c:pt>
                <c:pt idx="1386">
                  <c:v>127.9395445311537</c:v>
                </c:pt>
                <c:pt idx="1387">
                  <c:v>127.58366178543039</c:v>
                </c:pt>
                <c:pt idx="1388">
                  <c:v>128.0863818788651</c:v>
                </c:pt>
                <c:pt idx="1389">
                  <c:v>128.7531716058169</c:v>
                </c:pt>
                <c:pt idx="1390">
                  <c:v>128.86753539080641</c:v>
                </c:pt>
                <c:pt idx="1391">
                  <c:v>129.08597841079049</c:v>
                </c:pt>
                <c:pt idx="1392">
                  <c:v>128.78211872604359</c:v>
                </c:pt>
                <c:pt idx="1393">
                  <c:v>128.58470082681291</c:v>
                </c:pt>
                <c:pt idx="1394">
                  <c:v>128.46899127649061</c:v>
                </c:pt>
                <c:pt idx="1395">
                  <c:v>127.8866900243913</c:v>
                </c:pt>
                <c:pt idx="1396">
                  <c:v>127.5987662029892</c:v>
                </c:pt>
                <c:pt idx="1397">
                  <c:v>127.4195326784383</c:v>
                </c:pt>
                <c:pt idx="1398">
                  <c:v>127.02042344585909</c:v>
                </c:pt>
                <c:pt idx="1399">
                  <c:v>127.2460073639671</c:v>
                </c:pt>
                <c:pt idx="1400">
                  <c:v>127.3075059222582</c:v>
                </c:pt>
                <c:pt idx="1401">
                  <c:v>127.61142206281519</c:v>
                </c:pt>
                <c:pt idx="1402">
                  <c:v>128.00289714267441</c:v>
                </c:pt>
                <c:pt idx="1403">
                  <c:v>128.0587458582786</c:v>
                </c:pt>
                <c:pt idx="1404">
                  <c:v>127.90027443592351</c:v>
                </c:pt>
                <c:pt idx="1405">
                  <c:v>128.23680838265841</c:v>
                </c:pt>
                <c:pt idx="1406">
                  <c:v>128.33477048942879</c:v>
                </c:pt>
                <c:pt idx="1407">
                  <c:v>129.10858781889829</c:v>
                </c:pt>
                <c:pt idx="1408">
                  <c:v>129.27545134976299</c:v>
                </c:pt>
                <c:pt idx="1409">
                  <c:v>129.0056254151375</c:v>
                </c:pt>
                <c:pt idx="1410">
                  <c:v>128.963343378427</c:v>
                </c:pt>
                <c:pt idx="1411">
                  <c:v>128.81838261861861</c:v>
                </c:pt>
                <c:pt idx="1412">
                  <c:v>128.70002543648971</c:v>
                </c:pt>
                <c:pt idx="1413">
                  <c:v>128.4431205906819</c:v>
                </c:pt>
                <c:pt idx="1414">
                  <c:v>128.4794002359051</c:v>
                </c:pt>
                <c:pt idx="1415">
                  <c:v>128.3301538880676</c:v>
                </c:pt>
                <c:pt idx="1416">
                  <c:v>128.1400978506085</c:v>
                </c:pt>
                <c:pt idx="1417">
                  <c:v>127.3483937363121</c:v>
                </c:pt>
                <c:pt idx="1418">
                  <c:v>126.7560420364179</c:v>
                </c:pt>
                <c:pt idx="1419">
                  <c:v>126.4732030204887</c:v>
                </c:pt>
                <c:pt idx="1420">
                  <c:v>126.3144066807845</c:v>
                </c:pt>
                <c:pt idx="1421">
                  <c:v>124.6626085863758</c:v>
                </c:pt>
                <c:pt idx="1422">
                  <c:v>123.2858783674226</c:v>
                </c:pt>
                <c:pt idx="1423">
                  <c:v>123.9541037081261</c:v>
                </c:pt>
                <c:pt idx="1424">
                  <c:v>123.7061607232625</c:v>
                </c:pt>
                <c:pt idx="1425">
                  <c:v>124.99966091081301</c:v>
                </c:pt>
                <c:pt idx="1426">
                  <c:v>124.86925449532249</c:v>
                </c:pt>
                <c:pt idx="1427">
                  <c:v>123.8653351468562</c:v>
                </c:pt>
                <c:pt idx="1428">
                  <c:v>123.7456750600109</c:v>
                </c:pt>
                <c:pt idx="1429">
                  <c:v>123.38468330652729</c:v>
                </c:pt>
                <c:pt idx="1430">
                  <c:v>122.7817062199103</c:v>
                </c:pt>
                <c:pt idx="1431">
                  <c:v>121.14154912763441</c:v>
                </c:pt>
                <c:pt idx="1432">
                  <c:v>121.73518334724299</c:v>
                </c:pt>
                <c:pt idx="1433">
                  <c:v>121.04785261858321</c:v>
                </c:pt>
                <c:pt idx="1434">
                  <c:v>120.7530881363576</c:v>
                </c:pt>
                <c:pt idx="1435">
                  <c:v>121.3864151942153</c:v>
                </c:pt>
                <c:pt idx="1436">
                  <c:v>122.15174450395359</c:v>
                </c:pt>
                <c:pt idx="1437">
                  <c:v>122.98141156302199</c:v>
                </c:pt>
                <c:pt idx="1438">
                  <c:v>122.7030945861881</c:v>
                </c:pt>
                <c:pt idx="1439">
                  <c:v>122.9045029322296</c:v>
                </c:pt>
                <c:pt idx="1440">
                  <c:v>123.26130350558719</c:v>
                </c:pt>
                <c:pt idx="1441">
                  <c:v>124.58928256826221</c:v>
                </c:pt>
                <c:pt idx="1442">
                  <c:v>124.39122700984591</c:v>
                </c:pt>
                <c:pt idx="1443">
                  <c:v>123.64411048717599</c:v>
                </c:pt>
                <c:pt idx="1444">
                  <c:v>122.248848917776</c:v>
                </c:pt>
                <c:pt idx="1445">
                  <c:v>122.2293002232074</c:v>
                </c:pt>
                <c:pt idx="1446">
                  <c:v>121.8660481050951</c:v>
                </c:pt>
                <c:pt idx="1447">
                  <c:v>122.3175831578224</c:v>
                </c:pt>
                <c:pt idx="1448">
                  <c:v>122.7010430399331</c:v>
                </c:pt>
                <c:pt idx="1449">
                  <c:v>121.99480148530969</c:v>
                </c:pt>
                <c:pt idx="1450">
                  <c:v>120.72042446842229</c:v>
                </c:pt>
                <c:pt idx="1451">
                  <c:v>120.9543652011787</c:v>
                </c:pt>
                <c:pt idx="1452">
                  <c:v>120.9728034087632</c:v>
                </c:pt>
                <c:pt idx="1453">
                  <c:v>120.61612502368629</c:v>
                </c:pt>
                <c:pt idx="1454">
                  <c:v>121.4272717979978</c:v>
                </c:pt>
                <c:pt idx="1455">
                  <c:v>121.380477041567</c:v>
                </c:pt>
                <c:pt idx="1456">
                  <c:v>122.42140003918</c:v>
                </c:pt>
                <c:pt idx="1457">
                  <c:v>122.8626544011521</c:v>
                </c:pt>
                <c:pt idx="1458">
                  <c:v>123.0070109440327</c:v>
                </c:pt>
                <c:pt idx="1459">
                  <c:v>124.03584103381159</c:v>
                </c:pt>
                <c:pt idx="1460">
                  <c:v>122.41058518614329</c:v>
                </c:pt>
                <c:pt idx="1461">
                  <c:v>122.0700235327498</c:v>
                </c:pt>
                <c:pt idx="1462">
                  <c:v>121.5911496473632</c:v>
                </c:pt>
                <c:pt idx="1463">
                  <c:v>120.68448924833319</c:v>
                </c:pt>
                <c:pt idx="1464">
                  <c:v>120.1958467552822</c:v>
                </c:pt>
                <c:pt idx="1465">
                  <c:v>120.1420537190007</c:v>
                </c:pt>
                <c:pt idx="1466">
                  <c:v>120.9676903415663</c:v>
                </c:pt>
                <c:pt idx="1467">
                  <c:v>120.86010233550201</c:v>
                </c:pt>
                <c:pt idx="1468">
                  <c:v>119.7061573473129</c:v>
                </c:pt>
                <c:pt idx="1469">
                  <c:v>118.8146762112134</c:v>
                </c:pt>
                <c:pt idx="1470">
                  <c:v>118.72227644087801</c:v>
                </c:pt>
                <c:pt idx="1471">
                  <c:v>118.33747403870819</c:v>
                </c:pt>
                <c:pt idx="1472">
                  <c:v>117.27290726280719</c:v>
                </c:pt>
                <c:pt idx="1473">
                  <c:v>116.2452320314498</c:v>
                </c:pt>
                <c:pt idx="1474">
                  <c:v>115.19708855453349</c:v>
                </c:pt>
                <c:pt idx="1475">
                  <c:v>114.9403068873613</c:v>
                </c:pt>
                <c:pt idx="1476">
                  <c:v>116.9032751716932</c:v>
                </c:pt>
                <c:pt idx="1477">
                  <c:v>117.3129182019526</c:v>
                </c:pt>
                <c:pt idx="1478">
                  <c:v>117.7159695660027</c:v>
                </c:pt>
                <c:pt idx="1479">
                  <c:v>118.3089141736545</c:v>
                </c:pt>
                <c:pt idx="1480">
                  <c:v>118.3100445735988</c:v>
                </c:pt>
                <c:pt idx="1481">
                  <c:v>118.20338706738011</c:v>
                </c:pt>
                <c:pt idx="1482">
                  <c:v>117.4367892830542</c:v>
                </c:pt>
                <c:pt idx="1483">
                  <c:v>119.26921044711339</c:v>
                </c:pt>
                <c:pt idx="1484">
                  <c:v>119.8897219527088</c:v>
                </c:pt>
                <c:pt idx="1485">
                  <c:v>120.3849591111607</c:v>
                </c:pt>
                <c:pt idx="1486">
                  <c:v>121.09504532119971</c:v>
                </c:pt>
                <c:pt idx="1487">
                  <c:v>121.3699630513827</c:v>
                </c:pt>
                <c:pt idx="1488">
                  <c:v>121.3466342808417</c:v>
                </c:pt>
                <c:pt idx="1489">
                  <c:v>121.0257046596233</c:v>
                </c:pt>
                <c:pt idx="1490">
                  <c:v>121.5608844263531</c:v>
                </c:pt>
                <c:pt idx="1491">
                  <c:v>121.6049279527541</c:v>
                </c:pt>
                <c:pt idx="1492">
                  <c:v>121.9010386659388</c:v>
                </c:pt>
                <c:pt idx="1493">
                  <c:v>122.7707362065446</c:v>
                </c:pt>
                <c:pt idx="1494">
                  <c:v>122.7696802026415</c:v>
                </c:pt>
                <c:pt idx="1495">
                  <c:v>122.0324077685615</c:v>
                </c:pt>
                <c:pt idx="1496">
                  <c:v>122.1105827463192</c:v>
                </c:pt>
                <c:pt idx="1497">
                  <c:v>122.3082489801358</c:v>
                </c:pt>
                <c:pt idx="1498">
                  <c:v>123.06463436755379</c:v>
                </c:pt>
                <c:pt idx="1499">
                  <c:v>122.6751719988076</c:v>
                </c:pt>
                <c:pt idx="1500">
                  <c:v>122.7062643704532</c:v>
                </c:pt>
                <c:pt idx="1501">
                  <c:v>123.5333113437748</c:v>
                </c:pt>
                <c:pt idx="1502">
                  <c:v>124.47756783115329</c:v>
                </c:pt>
                <c:pt idx="1503">
                  <c:v>124.39198678895239</c:v>
                </c:pt>
                <c:pt idx="1504">
                  <c:v>124.54397637185561</c:v>
                </c:pt>
                <c:pt idx="1505">
                  <c:v>125.0712353096465</c:v>
                </c:pt>
                <c:pt idx="1506">
                  <c:v>124.88684953198791</c:v>
                </c:pt>
                <c:pt idx="1507">
                  <c:v>124.16828027148949</c:v>
                </c:pt>
                <c:pt idx="1508">
                  <c:v>123.9438643319628</c:v>
                </c:pt>
                <c:pt idx="1509">
                  <c:v>123.81788321214751</c:v>
                </c:pt>
                <c:pt idx="1510">
                  <c:v>124.67237099976199</c:v>
                </c:pt>
                <c:pt idx="1511">
                  <c:v>124.904111735957</c:v>
                </c:pt>
                <c:pt idx="1512">
                  <c:v>124.748967601693</c:v>
                </c:pt>
                <c:pt idx="1513">
                  <c:v>125.46929127591351</c:v>
                </c:pt>
                <c:pt idx="1514">
                  <c:v>125.7632597865548</c:v>
                </c:pt>
                <c:pt idx="1515">
                  <c:v>125.9771437030349</c:v>
                </c:pt>
                <c:pt idx="1516">
                  <c:v>126.2836782840329</c:v>
                </c:pt>
                <c:pt idx="1517">
                  <c:v>125.9924419228004</c:v>
                </c:pt>
                <c:pt idx="1518">
                  <c:v>126.39775433263679</c:v>
                </c:pt>
                <c:pt idx="1519">
                  <c:v>126.57848576036081</c:v>
                </c:pt>
                <c:pt idx="1520">
                  <c:v>126.65112932444271</c:v>
                </c:pt>
                <c:pt idx="1521">
                  <c:v>126.59795997818129</c:v>
                </c:pt>
                <c:pt idx="1522">
                  <c:v>126.3025287474216</c:v>
                </c:pt>
                <c:pt idx="1523">
                  <c:v>126.5596705292989</c:v>
                </c:pt>
                <c:pt idx="1524">
                  <c:v>126.3042550931486</c:v>
                </c:pt>
                <c:pt idx="1525">
                  <c:v>126.1703418480209</c:v>
                </c:pt>
                <c:pt idx="1526">
                  <c:v>125.9647737413521</c:v>
                </c:pt>
                <c:pt idx="1527">
                  <c:v>125.3837560478772</c:v>
                </c:pt>
                <c:pt idx="1528">
                  <c:v>125.04062129598231</c:v>
                </c:pt>
                <c:pt idx="1529">
                  <c:v>125.8952670818696</c:v>
                </c:pt>
                <c:pt idx="1530">
                  <c:v>126.3239027601667</c:v>
                </c:pt>
                <c:pt idx="1531">
                  <c:v>126.8459975048728</c:v>
                </c:pt>
                <c:pt idx="1532">
                  <c:v>126.8128430691272</c:v>
                </c:pt>
                <c:pt idx="1533">
                  <c:v>127.3521504147498</c:v>
                </c:pt>
                <c:pt idx="1534">
                  <c:v>127.74643797488579</c:v>
                </c:pt>
                <c:pt idx="1535">
                  <c:v>127.8570546367518</c:v>
                </c:pt>
                <c:pt idx="1536">
                  <c:v>127.6370519500349</c:v>
                </c:pt>
                <c:pt idx="1537">
                  <c:v>128.33118192005159</c:v>
                </c:pt>
                <c:pt idx="1538">
                  <c:v>127.3286492692537</c:v>
                </c:pt>
                <c:pt idx="1539">
                  <c:v>127.13102327435141</c:v>
                </c:pt>
                <c:pt idx="1540">
                  <c:v>127.6088860776789</c:v>
                </c:pt>
                <c:pt idx="1541">
                  <c:v>127.3522860811948</c:v>
                </c:pt>
                <c:pt idx="1542">
                  <c:v>127.32875641113699</c:v>
                </c:pt>
                <c:pt idx="1543">
                  <c:v>127.73068149792439</c:v>
                </c:pt>
                <c:pt idx="1544">
                  <c:v>128.44400124136951</c:v>
                </c:pt>
                <c:pt idx="1545">
                  <c:v>128.40852430344239</c:v>
                </c:pt>
                <c:pt idx="1546">
                  <c:v>128.80137898789829</c:v>
                </c:pt>
                <c:pt idx="1547">
                  <c:v>128.76682243175</c:v>
                </c:pt>
                <c:pt idx="1548">
                  <c:v>129.01587937474531</c:v>
                </c:pt>
                <c:pt idx="1549">
                  <c:v>129.20774149695231</c:v>
                </c:pt>
                <c:pt idx="1550">
                  <c:v>128.9305344199029</c:v>
                </c:pt>
                <c:pt idx="1551">
                  <c:v>129.17019216276739</c:v>
                </c:pt>
                <c:pt idx="1552">
                  <c:v>129.10352509155771</c:v>
                </c:pt>
                <c:pt idx="1553">
                  <c:v>129.44550416200849</c:v>
                </c:pt>
                <c:pt idx="1554">
                  <c:v>129.49472985631579</c:v>
                </c:pt>
                <c:pt idx="1555">
                  <c:v>129.49592624635349</c:v>
                </c:pt>
                <c:pt idx="1556">
                  <c:v>129.39009793147511</c:v>
                </c:pt>
                <c:pt idx="1557">
                  <c:v>129.38893076960619</c:v>
                </c:pt>
                <c:pt idx="1558">
                  <c:v>129.38620106039281</c:v>
                </c:pt>
                <c:pt idx="1559">
                  <c:v>129.3924290112538</c:v>
                </c:pt>
                <c:pt idx="1560">
                  <c:v>129.80300782730731</c:v>
                </c:pt>
                <c:pt idx="1561">
                  <c:v>129.71683966385461</c:v>
                </c:pt>
                <c:pt idx="1562">
                  <c:v>129.49616567679769</c:v>
                </c:pt>
                <c:pt idx="1563">
                  <c:v>129.907325078762</c:v>
                </c:pt>
                <c:pt idx="1564">
                  <c:v>129.919542827328</c:v>
                </c:pt>
                <c:pt idx="1565">
                  <c:v>130.15844427057729</c:v>
                </c:pt>
                <c:pt idx="1566">
                  <c:v>129.93339537243321</c:v>
                </c:pt>
                <c:pt idx="1567">
                  <c:v>129.43041342376139</c:v>
                </c:pt>
                <c:pt idx="1568">
                  <c:v>130.10051512714981</c:v>
                </c:pt>
                <c:pt idx="1569">
                  <c:v>129.76197476268791</c:v>
                </c:pt>
                <c:pt idx="1570">
                  <c:v>128.764142663863</c:v>
                </c:pt>
                <c:pt idx="1571">
                  <c:v>128.63228951806079</c:v>
                </c:pt>
                <c:pt idx="1572">
                  <c:v>128.25132393125961</c:v>
                </c:pt>
                <c:pt idx="1573">
                  <c:v>128.53062555624919</c:v>
                </c:pt>
                <c:pt idx="1574">
                  <c:v>127.18311533931561</c:v>
                </c:pt>
                <c:pt idx="1575">
                  <c:v>127.5336717099203</c:v>
                </c:pt>
                <c:pt idx="1576">
                  <c:v>128.01634076007051</c:v>
                </c:pt>
                <c:pt idx="1577">
                  <c:v>128.4926822301459</c:v>
                </c:pt>
                <c:pt idx="1578">
                  <c:v>128.12065860612859</c:v>
                </c:pt>
                <c:pt idx="1579">
                  <c:v>127.6586247317274</c:v>
                </c:pt>
                <c:pt idx="1580">
                  <c:v>128.07085716608469</c:v>
                </c:pt>
                <c:pt idx="1581">
                  <c:v>127.88944651293529</c:v>
                </c:pt>
                <c:pt idx="1582">
                  <c:v>127.88944651293529</c:v>
                </c:pt>
              </c:numCache>
            </c:numRef>
          </c:val>
          <c:smooth val="0"/>
          <c:extLst>
            <c:ext xmlns:c16="http://schemas.microsoft.com/office/drawing/2014/chart" uri="{C3380CC4-5D6E-409C-BE32-E72D297353CC}">
              <c16:uniqueId val="{00000000-D997-7349-A7DB-3E9FB0705D36}"/>
            </c:ext>
          </c:extLst>
        </c:ser>
        <c:ser>
          <c:idx val="1"/>
          <c:order val="1"/>
          <c:tx>
            <c:v>95% Diversified Index 1% BTC 4% Cash (Monthly Rebalancing)</c:v>
          </c:tx>
          <c:spPr>
            <a:ln w="28575" cap="rnd">
              <a:solidFill>
                <a:schemeClr val="accent1">
                  <a:tint val="77000"/>
                </a:schemeClr>
              </a:solidFill>
              <a:round/>
            </a:ln>
            <a:effectLst/>
          </c:spPr>
          <c:marker>
            <c:symbol val="none"/>
          </c:marker>
          <c:cat>
            <c:numRef>
              <c:f>'Vs Bench'!$A$10:$A$1592</c:f>
              <c:numCache>
                <c:formatCode>m/d/yy</c:formatCode>
                <c:ptCount val="1583"/>
                <c:pt idx="0">
                  <c:v>41394</c:v>
                </c:pt>
                <c:pt idx="1">
                  <c:v>41395</c:v>
                </c:pt>
                <c:pt idx="2">
                  <c:v>41396</c:v>
                </c:pt>
                <c:pt idx="3">
                  <c:v>41397</c:v>
                </c:pt>
                <c:pt idx="4">
                  <c:v>41400</c:v>
                </c:pt>
                <c:pt idx="5">
                  <c:v>41401</c:v>
                </c:pt>
                <c:pt idx="6">
                  <c:v>41402</c:v>
                </c:pt>
                <c:pt idx="7">
                  <c:v>41403</c:v>
                </c:pt>
                <c:pt idx="8">
                  <c:v>41404</c:v>
                </c:pt>
                <c:pt idx="9">
                  <c:v>41407</c:v>
                </c:pt>
                <c:pt idx="10">
                  <c:v>41408</c:v>
                </c:pt>
                <c:pt idx="11">
                  <c:v>41409</c:v>
                </c:pt>
                <c:pt idx="12">
                  <c:v>41410</c:v>
                </c:pt>
                <c:pt idx="13">
                  <c:v>41411</c:v>
                </c:pt>
                <c:pt idx="14">
                  <c:v>41414</c:v>
                </c:pt>
                <c:pt idx="15">
                  <c:v>41415</c:v>
                </c:pt>
                <c:pt idx="16">
                  <c:v>41416</c:v>
                </c:pt>
                <c:pt idx="17">
                  <c:v>41417</c:v>
                </c:pt>
                <c:pt idx="18">
                  <c:v>41418</c:v>
                </c:pt>
                <c:pt idx="19">
                  <c:v>41421</c:v>
                </c:pt>
                <c:pt idx="20">
                  <c:v>41422</c:v>
                </c:pt>
                <c:pt idx="21">
                  <c:v>41423</c:v>
                </c:pt>
                <c:pt idx="22">
                  <c:v>41424</c:v>
                </c:pt>
                <c:pt idx="23">
                  <c:v>41425</c:v>
                </c:pt>
                <c:pt idx="24">
                  <c:v>41428</c:v>
                </c:pt>
                <c:pt idx="25">
                  <c:v>41429</c:v>
                </c:pt>
                <c:pt idx="26">
                  <c:v>41430</c:v>
                </c:pt>
                <c:pt idx="27">
                  <c:v>41431</c:v>
                </c:pt>
                <c:pt idx="28">
                  <c:v>41432</c:v>
                </c:pt>
                <c:pt idx="29">
                  <c:v>41435</c:v>
                </c:pt>
                <c:pt idx="30">
                  <c:v>41436</c:v>
                </c:pt>
                <c:pt idx="31">
                  <c:v>41437</c:v>
                </c:pt>
                <c:pt idx="32">
                  <c:v>41438</c:v>
                </c:pt>
                <c:pt idx="33">
                  <c:v>41439</c:v>
                </c:pt>
                <c:pt idx="34">
                  <c:v>41442</c:v>
                </c:pt>
                <c:pt idx="35">
                  <c:v>41443</c:v>
                </c:pt>
                <c:pt idx="36">
                  <c:v>41444</c:v>
                </c:pt>
                <c:pt idx="37">
                  <c:v>41445</c:v>
                </c:pt>
                <c:pt idx="38">
                  <c:v>41446</c:v>
                </c:pt>
                <c:pt idx="39">
                  <c:v>41449</c:v>
                </c:pt>
                <c:pt idx="40">
                  <c:v>41450</c:v>
                </c:pt>
                <c:pt idx="41">
                  <c:v>41451</c:v>
                </c:pt>
                <c:pt idx="42">
                  <c:v>41452</c:v>
                </c:pt>
                <c:pt idx="43">
                  <c:v>41453</c:v>
                </c:pt>
                <c:pt idx="44">
                  <c:v>41456</c:v>
                </c:pt>
                <c:pt idx="45">
                  <c:v>41457</c:v>
                </c:pt>
                <c:pt idx="46">
                  <c:v>41458</c:v>
                </c:pt>
                <c:pt idx="47">
                  <c:v>41459</c:v>
                </c:pt>
                <c:pt idx="48">
                  <c:v>41460</c:v>
                </c:pt>
                <c:pt idx="49">
                  <c:v>41463</c:v>
                </c:pt>
                <c:pt idx="50">
                  <c:v>41464</c:v>
                </c:pt>
                <c:pt idx="51">
                  <c:v>41465</c:v>
                </c:pt>
                <c:pt idx="52">
                  <c:v>41466</c:v>
                </c:pt>
                <c:pt idx="53">
                  <c:v>41467</c:v>
                </c:pt>
                <c:pt idx="54">
                  <c:v>41470</c:v>
                </c:pt>
                <c:pt idx="55">
                  <c:v>41471</c:v>
                </c:pt>
                <c:pt idx="56">
                  <c:v>41472</c:v>
                </c:pt>
                <c:pt idx="57">
                  <c:v>41473</c:v>
                </c:pt>
                <c:pt idx="58">
                  <c:v>41474</c:v>
                </c:pt>
                <c:pt idx="59">
                  <c:v>41477</c:v>
                </c:pt>
                <c:pt idx="60">
                  <c:v>41478</c:v>
                </c:pt>
                <c:pt idx="61">
                  <c:v>41479</c:v>
                </c:pt>
                <c:pt idx="62">
                  <c:v>41480</c:v>
                </c:pt>
                <c:pt idx="63">
                  <c:v>41481</c:v>
                </c:pt>
                <c:pt idx="64">
                  <c:v>41484</c:v>
                </c:pt>
                <c:pt idx="65">
                  <c:v>41485</c:v>
                </c:pt>
                <c:pt idx="66">
                  <c:v>41486</c:v>
                </c:pt>
                <c:pt idx="67">
                  <c:v>41487</c:v>
                </c:pt>
                <c:pt idx="68">
                  <c:v>41488</c:v>
                </c:pt>
                <c:pt idx="69">
                  <c:v>41491</c:v>
                </c:pt>
                <c:pt idx="70">
                  <c:v>41492</c:v>
                </c:pt>
                <c:pt idx="71">
                  <c:v>41493</c:v>
                </c:pt>
                <c:pt idx="72">
                  <c:v>41494</c:v>
                </c:pt>
                <c:pt idx="73">
                  <c:v>41495</c:v>
                </c:pt>
                <c:pt idx="74">
                  <c:v>41498</c:v>
                </c:pt>
                <c:pt idx="75">
                  <c:v>41499</c:v>
                </c:pt>
                <c:pt idx="76">
                  <c:v>41500</c:v>
                </c:pt>
                <c:pt idx="77">
                  <c:v>41501</c:v>
                </c:pt>
                <c:pt idx="78">
                  <c:v>41502</c:v>
                </c:pt>
                <c:pt idx="79">
                  <c:v>41505</c:v>
                </c:pt>
                <c:pt idx="80">
                  <c:v>41506</c:v>
                </c:pt>
                <c:pt idx="81">
                  <c:v>41507</c:v>
                </c:pt>
                <c:pt idx="82">
                  <c:v>41508</c:v>
                </c:pt>
                <c:pt idx="83">
                  <c:v>41509</c:v>
                </c:pt>
                <c:pt idx="84">
                  <c:v>41512</c:v>
                </c:pt>
                <c:pt idx="85">
                  <c:v>41513</c:v>
                </c:pt>
                <c:pt idx="86">
                  <c:v>41514</c:v>
                </c:pt>
                <c:pt idx="87">
                  <c:v>41515</c:v>
                </c:pt>
                <c:pt idx="88">
                  <c:v>41516</c:v>
                </c:pt>
                <c:pt idx="89">
                  <c:v>41519</c:v>
                </c:pt>
                <c:pt idx="90">
                  <c:v>41520</c:v>
                </c:pt>
                <c:pt idx="91">
                  <c:v>41521</c:v>
                </c:pt>
                <c:pt idx="92">
                  <c:v>41522</c:v>
                </c:pt>
                <c:pt idx="93">
                  <c:v>41523</c:v>
                </c:pt>
                <c:pt idx="94">
                  <c:v>41526</c:v>
                </c:pt>
                <c:pt idx="95">
                  <c:v>41527</c:v>
                </c:pt>
                <c:pt idx="96">
                  <c:v>41528</c:v>
                </c:pt>
                <c:pt idx="97">
                  <c:v>41529</c:v>
                </c:pt>
                <c:pt idx="98">
                  <c:v>41530</c:v>
                </c:pt>
                <c:pt idx="99">
                  <c:v>41533</c:v>
                </c:pt>
                <c:pt idx="100">
                  <c:v>41534</c:v>
                </c:pt>
                <c:pt idx="101">
                  <c:v>41535</c:v>
                </c:pt>
                <c:pt idx="102">
                  <c:v>41536</c:v>
                </c:pt>
                <c:pt idx="103">
                  <c:v>41537</c:v>
                </c:pt>
                <c:pt idx="104">
                  <c:v>41540</c:v>
                </c:pt>
                <c:pt idx="105">
                  <c:v>41541</c:v>
                </c:pt>
                <c:pt idx="106">
                  <c:v>41542</c:v>
                </c:pt>
                <c:pt idx="107">
                  <c:v>41543</c:v>
                </c:pt>
                <c:pt idx="108">
                  <c:v>41544</c:v>
                </c:pt>
                <c:pt idx="109">
                  <c:v>41547</c:v>
                </c:pt>
                <c:pt idx="110">
                  <c:v>41548</c:v>
                </c:pt>
                <c:pt idx="111">
                  <c:v>41549</c:v>
                </c:pt>
                <c:pt idx="112">
                  <c:v>41550</c:v>
                </c:pt>
                <c:pt idx="113">
                  <c:v>41551</c:v>
                </c:pt>
                <c:pt idx="114">
                  <c:v>41554</c:v>
                </c:pt>
                <c:pt idx="115">
                  <c:v>41555</c:v>
                </c:pt>
                <c:pt idx="116">
                  <c:v>41556</c:v>
                </c:pt>
                <c:pt idx="117">
                  <c:v>41557</c:v>
                </c:pt>
                <c:pt idx="118">
                  <c:v>41558</c:v>
                </c:pt>
                <c:pt idx="119">
                  <c:v>41561</c:v>
                </c:pt>
                <c:pt idx="120">
                  <c:v>41562</c:v>
                </c:pt>
                <c:pt idx="121">
                  <c:v>41563</c:v>
                </c:pt>
                <c:pt idx="122">
                  <c:v>41564</c:v>
                </c:pt>
                <c:pt idx="123">
                  <c:v>41565</c:v>
                </c:pt>
                <c:pt idx="124">
                  <c:v>41568</c:v>
                </c:pt>
                <c:pt idx="125">
                  <c:v>41569</c:v>
                </c:pt>
                <c:pt idx="126">
                  <c:v>41570</c:v>
                </c:pt>
                <c:pt idx="127">
                  <c:v>41571</c:v>
                </c:pt>
                <c:pt idx="128">
                  <c:v>41572</c:v>
                </c:pt>
                <c:pt idx="129">
                  <c:v>41575</c:v>
                </c:pt>
                <c:pt idx="130">
                  <c:v>41576</c:v>
                </c:pt>
                <c:pt idx="131">
                  <c:v>41577</c:v>
                </c:pt>
                <c:pt idx="132">
                  <c:v>41578</c:v>
                </c:pt>
                <c:pt idx="133">
                  <c:v>41579</c:v>
                </c:pt>
                <c:pt idx="134">
                  <c:v>41582</c:v>
                </c:pt>
                <c:pt idx="135">
                  <c:v>41583</c:v>
                </c:pt>
                <c:pt idx="136">
                  <c:v>41584</c:v>
                </c:pt>
                <c:pt idx="137">
                  <c:v>41585</c:v>
                </c:pt>
                <c:pt idx="138">
                  <c:v>41586</c:v>
                </c:pt>
                <c:pt idx="139">
                  <c:v>41589</c:v>
                </c:pt>
                <c:pt idx="140">
                  <c:v>41590</c:v>
                </c:pt>
                <c:pt idx="141">
                  <c:v>41591</c:v>
                </c:pt>
                <c:pt idx="142">
                  <c:v>41592</c:v>
                </c:pt>
                <c:pt idx="143">
                  <c:v>41593</c:v>
                </c:pt>
                <c:pt idx="144">
                  <c:v>41596</c:v>
                </c:pt>
                <c:pt idx="145">
                  <c:v>41597</c:v>
                </c:pt>
                <c:pt idx="146">
                  <c:v>41598</c:v>
                </c:pt>
                <c:pt idx="147">
                  <c:v>41599</c:v>
                </c:pt>
                <c:pt idx="148">
                  <c:v>41600</c:v>
                </c:pt>
                <c:pt idx="149">
                  <c:v>41603</c:v>
                </c:pt>
                <c:pt idx="150">
                  <c:v>41604</c:v>
                </c:pt>
                <c:pt idx="151">
                  <c:v>41605</c:v>
                </c:pt>
                <c:pt idx="152">
                  <c:v>41606</c:v>
                </c:pt>
                <c:pt idx="153">
                  <c:v>41607</c:v>
                </c:pt>
                <c:pt idx="154">
                  <c:v>41610</c:v>
                </c:pt>
                <c:pt idx="155">
                  <c:v>41611</c:v>
                </c:pt>
                <c:pt idx="156">
                  <c:v>41612</c:v>
                </c:pt>
                <c:pt idx="157">
                  <c:v>41613</c:v>
                </c:pt>
                <c:pt idx="158">
                  <c:v>41614</c:v>
                </c:pt>
                <c:pt idx="159">
                  <c:v>41617</c:v>
                </c:pt>
                <c:pt idx="160">
                  <c:v>41618</c:v>
                </c:pt>
                <c:pt idx="161">
                  <c:v>41619</c:v>
                </c:pt>
                <c:pt idx="162">
                  <c:v>41620</c:v>
                </c:pt>
                <c:pt idx="163">
                  <c:v>41621</c:v>
                </c:pt>
                <c:pt idx="164">
                  <c:v>41624</c:v>
                </c:pt>
                <c:pt idx="165">
                  <c:v>41625</c:v>
                </c:pt>
                <c:pt idx="166">
                  <c:v>41626</c:v>
                </c:pt>
                <c:pt idx="167">
                  <c:v>41627</c:v>
                </c:pt>
                <c:pt idx="168">
                  <c:v>41628</c:v>
                </c:pt>
                <c:pt idx="169">
                  <c:v>41631</c:v>
                </c:pt>
                <c:pt idx="170">
                  <c:v>41632</c:v>
                </c:pt>
                <c:pt idx="171">
                  <c:v>41633</c:v>
                </c:pt>
                <c:pt idx="172">
                  <c:v>41634</c:v>
                </c:pt>
                <c:pt idx="173">
                  <c:v>41635</c:v>
                </c:pt>
                <c:pt idx="174">
                  <c:v>41638</c:v>
                </c:pt>
                <c:pt idx="175">
                  <c:v>41639</c:v>
                </c:pt>
                <c:pt idx="176">
                  <c:v>41640</c:v>
                </c:pt>
                <c:pt idx="177">
                  <c:v>41641</c:v>
                </c:pt>
                <c:pt idx="178">
                  <c:v>41642</c:v>
                </c:pt>
                <c:pt idx="179">
                  <c:v>41645</c:v>
                </c:pt>
                <c:pt idx="180">
                  <c:v>41646</c:v>
                </c:pt>
                <c:pt idx="181">
                  <c:v>41647</c:v>
                </c:pt>
                <c:pt idx="182">
                  <c:v>41648</c:v>
                </c:pt>
                <c:pt idx="183">
                  <c:v>41649</c:v>
                </c:pt>
                <c:pt idx="184">
                  <c:v>41652</c:v>
                </c:pt>
                <c:pt idx="185">
                  <c:v>41653</c:v>
                </c:pt>
                <c:pt idx="186">
                  <c:v>41654</c:v>
                </c:pt>
                <c:pt idx="187">
                  <c:v>41655</c:v>
                </c:pt>
                <c:pt idx="188">
                  <c:v>41656</c:v>
                </c:pt>
                <c:pt idx="189">
                  <c:v>41659</c:v>
                </c:pt>
                <c:pt idx="190">
                  <c:v>41660</c:v>
                </c:pt>
                <c:pt idx="191">
                  <c:v>41661</c:v>
                </c:pt>
                <c:pt idx="192">
                  <c:v>41662</c:v>
                </c:pt>
                <c:pt idx="193">
                  <c:v>41663</c:v>
                </c:pt>
                <c:pt idx="194">
                  <c:v>41666</c:v>
                </c:pt>
                <c:pt idx="195">
                  <c:v>41667</c:v>
                </c:pt>
                <c:pt idx="196">
                  <c:v>41668</c:v>
                </c:pt>
                <c:pt idx="197">
                  <c:v>41669</c:v>
                </c:pt>
                <c:pt idx="198">
                  <c:v>41670</c:v>
                </c:pt>
                <c:pt idx="199">
                  <c:v>41673</c:v>
                </c:pt>
                <c:pt idx="200">
                  <c:v>41674</c:v>
                </c:pt>
                <c:pt idx="201">
                  <c:v>41675</c:v>
                </c:pt>
                <c:pt idx="202">
                  <c:v>41676</c:v>
                </c:pt>
                <c:pt idx="203">
                  <c:v>41677</c:v>
                </c:pt>
                <c:pt idx="204">
                  <c:v>41680</c:v>
                </c:pt>
                <c:pt idx="205">
                  <c:v>41681</c:v>
                </c:pt>
                <c:pt idx="206">
                  <c:v>41682</c:v>
                </c:pt>
                <c:pt idx="207">
                  <c:v>41683</c:v>
                </c:pt>
                <c:pt idx="208">
                  <c:v>41684</c:v>
                </c:pt>
                <c:pt idx="209">
                  <c:v>41687</c:v>
                </c:pt>
                <c:pt idx="210">
                  <c:v>41688</c:v>
                </c:pt>
                <c:pt idx="211">
                  <c:v>41689</c:v>
                </c:pt>
                <c:pt idx="212">
                  <c:v>41690</c:v>
                </c:pt>
                <c:pt idx="213">
                  <c:v>41691</c:v>
                </c:pt>
                <c:pt idx="214">
                  <c:v>41694</c:v>
                </c:pt>
                <c:pt idx="215">
                  <c:v>41695</c:v>
                </c:pt>
                <c:pt idx="216">
                  <c:v>41696</c:v>
                </c:pt>
                <c:pt idx="217">
                  <c:v>41697</c:v>
                </c:pt>
                <c:pt idx="218">
                  <c:v>41698</c:v>
                </c:pt>
                <c:pt idx="219">
                  <c:v>41701</c:v>
                </c:pt>
                <c:pt idx="220">
                  <c:v>41702</c:v>
                </c:pt>
                <c:pt idx="221">
                  <c:v>41703</c:v>
                </c:pt>
                <c:pt idx="222">
                  <c:v>41704</c:v>
                </c:pt>
                <c:pt idx="223">
                  <c:v>41705</c:v>
                </c:pt>
                <c:pt idx="224">
                  <c:v>41708</c:v>
                </c:pt>
                <c:pt idx="225">
                  <c:v>41709</c:v>
                </c:pt>
                <c:pt idx="226">
                  <c:v>41710</c:v>
                </c:pt>
                <c:pt idx="227">
                  <c:v>41711</c:v>
                </c:pt>
                <c:pt idx="228">
                  <c:v>41712</c:v>
                </c:pt>
                <c:pt idx="229">
                  <c:v>41715</c:v>
                </c:pt>
                <c:pt idx="230">
                  <c:v>41716</c:v>
                </c:pt>
                <c:pt idx="231">
                  <c:v>41717</c:v>
                </c:pt>
                <c:pt idx="232">
                  <c:v>41718</c:v>
                </c:pt>
                <c:pt idx="233">
                  <c:v>41719</c:v>
                </c:pt>
                <c:pt idx="234">
                  <c:v>41722</c:v>
                </c:pt>
                <c:pt idx="235">
                  <c:v>41723</c:v>
                </c:pt>
                <c:pt idx="236">
                  <c:v>41724</c:v>
                </c:pt>
                <c:pt idx="237">
                  <c:v>41725</c:v>
                </c:pt>
                <c:pt idx="238">
                  <c:v>41726</c:v>
                </c:pt>
                <c:pt idx="239">
                  <c:v>41729</c:v>
                </c:pt>
                <c:pt idx="240">
                  <c:v>41730</c:v>
                </c:pt>
                <c:pt idx="241">
                  <c:v>41731</c:v>
                </c:pt>
                <c:pt idx="242">
                  <c:v>41732</c:v>
                </c:pt>
                <c:pt idx="243">
                  <c:v>41733</c:v>
                </c:pt>
                <c:pt idx="244">
                  <c:v>41736</c:v>
                </c:pt>
                <c:pt idx="245">
                  <c:v>41737</c:v>
                </c:pt>
                <c:pt idx="246">
                  <c:v>41738</c:v>
                </c:pt>
                <c:pt idx="247">
                  <c:v>41739</c:v>
                </c:pt>
                <c:pt idx="248">
                  <c:v>41740</c:v>
                </c:pt>
                <c:pt idx="249">
                  <c:v>41743</c:v>
                </c:pt>
                <c:pt idx="250">
                  <c:v>41744</c:v>
                </c:pt>
                <c:pt idx="251">
                  <c:v>41745</c:v>
                </c:pt>
                <c:pt idx="252">
                  <c:v>41746</c:v>
                </c:pt>
                <c:pt idx="253">
                  <c:v>41747</c:v>
                </c:pt>
                <c:pt idx="254">
                  <c:v>41750</c:v>
                </c:pt>
                <c:pt idx="255">
                  <c:v>41751</c:v>
                </c:pt>
                <c:pt idx="256">
                  <c:v>41752</c:v>
                </c:pt>
                <c:pt idx="257">
                  <c:v>41753</c:v>
                </c:pt>
                <c:pt idx="258">
                  <c:v>41754</c:v>
                </c:pt>
                <c:pt idx="259">
                  <c:v>41757</c:v>
                </c:pt>
                <c:pt idx="260">
                  <c:v>41758</c:v>
                </c:pt>
                <c:pt idx="261">
                  <c:v>41759</c:v>
                </c:pt>
                <c:pt idx="262">
                  <c:v>41760</c:v>
                </c:pt>
                <c:pt idx="263">
                  <c:v>41761</c:v>
                </c:pt>
                <c:pt idx="264">
                  <c:v>41764</c:v>
                </c:pt>
                <c:pt idx="265">
                  <c:v>41765</c:v>
                </c:pt>
                <c:pt idx="266">
                  <c:v>41766</c:v>
                </c:pt>
                <c:pt idx="267">
                  <c:v>41767</c:v>
                </c:pt>
                <c:pt idx="268">
                  <c:v>41768</c:v>
                </c:pt>
                <c:pt idx="269">
                  <c:v>41771</c:v>
                </c:pt>
                <c:pt idx="270">
                  <c:v>41772</c:v>
                </c:pt>
                <c:pt idx="271">
                  <c:v>41773</c:v>
                </c:pt>
                <c:pt idx="272">
                  <c:v>41774</c:v>
                </c:pt>
                <c:pt idx="273">
                  <c:v>41775</c:v>
                </c:pt>
                <c:pt idx="274">
                  <c:v>41778</c:v>
                </c:pt>
                <c:pt idx="275">
                  <c:v>41779</c:v>
                </c:pt>
                <c:pt idx="276">
                  <c:v>41780</c:v>
                </c:pt>
                <c:pt idx="277">
                  <c:v>41781</c:v>
                </c:pt>
                <c:pt idx="278">
                  <c:v>41782</c:v>
                </c:pt>
                <c:pt idx="279">
                  <c:v>41785</c:v>
                </c:pt>
                <c:pt idx="280">
                  <c:v>41786</c:v>
                </c:pt>
                <c:pt idx="281">
                  <c:v>41787</c:v>
                </c:pt>
                <c:pt idx="282">
                  <c:v>41788</c:v>
                </c:pt>
                <c:pt idx="283">
                  <c:v>41789</c:v>
                </c:pt>
                <c:pt idx="284">
                  <c:v>41792</c:v>
                </c:pt>
                <c:pt idx="285">
                  <c:v>41793</c:v>
                </c:pt>
                <c:pt idx="286">
                  <c:v>41794</c:v>
                </c:pt>
                <c:pt idx="287">
                  <c:v>41795</c:v>
                </c:pt>
                <c:pt idx="288">
                  <c:v>41796</c:v>
                </c:pt>
                <c:pt idx="289">
                  <c:v>41799</c:v>
                </c:pt>
                <c:pt idx="290">
                  <c:v>41800</c:v>
                </c:pt>
                <c:pt idx="291">
                  <c:v>41801</c:v>
                </c:pt>
                <c:pt idx="292">
                  <c:v>41802</c:v>
                </c:pt>
                <c:pt idx="293">
                  <c:v>41803</c:v>
                </c:pt>
                <c:pt idx="294">
                  <c:v>41806</c:v>
                </c:pt>
                <c:pt idx="295">
                  <c:v>41807</c:v>
                </c:pt>
                <c:pt idx="296">
                  <c:v>41808</c:v>
                </c:pt>
                <c:pt idx="297">
                  <c:v>41809</c:v>
                </c:pt>
                <c:pt idx="298">
                  <c:v>41810</c:v>
                </c:pt>
                <c:pt idx="299">
                  <c:v>41813</c:v>
                </c:pt>
                <c:pt idx="300">
                  <c:v>41814</c:v>
                </c:pt>
                <c:pt idx="301">
                  <c:v>41815</c:v>
                </c:pt>
                <c:pt idx="302">
                  <c:v>41816</c:v>
                </c:pt>
                <c:pt idx="303">
                  <c:v>41817</c:v>
                </c:pt>
                <c:pt idx="304">
                  <c:v>41820</c:v>
                </c:pt>
                <c:pt idx="305">
                  <c:v>41821</c:v>
                </c:pt>
                <c:pt idx="306">
                  <c:v>41822</c:v>
                </c:pt>
                <c:pt idx="307">
                  <c:v>41823</c:v>
                </c:pt>
                <c:pt idx="308">
                  <c:v>41824</c:v>
                </c:pt>
                <c:pt idx="309">
                  <c:v>41827</c:v>
                </c:pt>
                <c:pt idx="310">
                  <c:v>41828</c:v>
                </c:pt>
                <c:pt idx="311">
                  <c:v>41829</c:v>
                </c:pt>
                <c:pt idx="312">
                  <c:v>41830</c:v>
                </c:pt>
                <c:pt idx="313">
                  <c:v>41831</c:v>
                </c:pt>
                <c:pt idx="314">
                  <c:v>41834</c:v>
                </c:pt>
                <c:pt idx="315">
                  <c:v>41835</c:v>
                </c:pt>
                <c:pt idx="316">
                  <c:v>41836</c:v>
                </c:pt>
                <c:pt idx="317">
                  <c:v>41837</c:v>
                </c:pt>
                <c:pt idx="318">
                  <c:v>41838</c:v>
                </c:pt>
                <c:pt idx="319">
                  <c:v>41841</c:v>
                </c:pt>
                <c:pt idx="320">
                  <c:v>41842</c:v>
                </c:pt>
                <c:pt idx="321">
                  <c:v>41843</c:v>
                </c:pt>
                <c:pt idx="322">
                  <c:v>41844</c:v>
                </c:pt>
                <c:pt idx="323">
                  <c:v>41845</c:v>
                </c:pt>
                <c:pt idx="324">
                  <c:v>41848</c:v>
                </c:pt>
                <c:pt idx="325">
                  <c:v>41849</c:v>
                </c:pt>
                <c:pt idx="326">
                  <c:v>41850</c:v>
                </c:pt>
                <c:pt idx="327">
                  <c:v>41851</c:v>
                </c:pt>
                <c:pt idx="328">
                  <c:v>41852</c:v>
                </c:pt>
                <c:pt idx="329">
                  <c:v>41855</c:v>
                </c:pt>
                <c:pt idx="330">
                  <c:v>41856</c:v>
                </c:pt>
                <c:pt idx="331">
                  <c:v>41857</c:v>
                </c:pt>
                <c:pt idx="332">
                  <c:v>41858</c:v>
                </c:pt>
                <c:pt idx="333">
                  <c:v>41859</c:v>
                </c:pt>
                <c:pt idx="334">
                  <c:v>41862</c:v>
                </c:pt>
                <c:pt idx="335">
                  <c:v>41863</c:v>
                </c:pt>
                <c:pt idx="336">
                  <c:v>41864</c:v>
                </c:pt>
                <c:pt idx="337">
                  <c:v>41865</c:v>
                </c:pt>
                <c:pt idx="338">
                  <c:v>41866</c:v>
                </c:pt>
                <c:pt idx="339">
                  <c:v>41869</c:v>
                </c:pt>
                <c:pt idx="340">
                  <c:v>41870</c:v>
                </c:pt>
                <c:pt idx="341">
                  <c:v>41871</c:v>
                </c:pt>
                <c:pt idx="342">
                  <c:v>41872</c:v>
                </c:pt>
                <c:pt idx="343">
                  <c:v>41873</c:v>
                </c:pt>
                <c:pt idx="344">
                  <c:v>41876</c:v>
                </c:pt>
                <c:pt idx="345">
                  <c:v>41877</c:v>
                </c:pt>
                <c:pt idx="346">
                  <c:v>41878</c:v>
                </c:pt>
                <c:pt idx="347">
                  <c:v>41879</c:v>
                </c:pt>
                <c:pt idx="348">
                  <c:v>41880</c:v>
                </c:pt>
                <c:pt idx="349">
                  <c:v>41883</c:v>
                </c:pt>
                <c:pt idx="350">
                  <c:v>41884</c:v>
                </c:pt>
                <c:pt idx="351">
                  <c:v>41885</c:v>
                </c:pt>
                <c:pt idx="352">
                  <c:v>41886</c:v>
                </c:pt>
                <c:pt idx="353">
                  <c:v>41887</c:v>
                </c:pt>
                <c:pt idx="354">
                  <c:v>41890</c:v>
                </c:pt>
                <c:pt idx="355">
                  <c:v>41891</c:v>
                </c:pt>
                <c:pt idx="356">
                  <c:v>41892</c:v>
                </c:pt>
                <c:pt idx="357">
                  <c:v>41893</c:v>
                </c:pt>
                <c:pt idx="358">
                  <c:v>41894</c:v>
                </c:pt>
                <c:pt idx="359">
                  <c:v>41897</c:v>
                </c:pt>
                <c:pt idx="360">
                  <c:v>41898</c:v>
                </c:pt>
                <c:pt idx="361">
                  <c:v>41899</c:v>
                </c:pt>
                <c:pt idx="362">
                  <c:v>41900</c:v>
                </c:pt>
                <c:pt idx="363">
                  <c:v>41901</c:v>
                </c:pt>
                <c:pt idx="364">
                  <c:v>41904</c:v>
                </c:pt>
                <c:pt idx="365">
                  <c:v>41905</c:v>
                </c:pt>
                <c:pt idx="366">
                  <c:v>41906</c:v>
                </c:pt>
                <c:pt idx="367">
                  <c:v>41907</c:v>
                </c:pt>
                <c:pt idx="368">
                  <c:v>41908</c:v>
                </c:pt>
                <c:pt idx="369">
                  <c:v>41911</c:v>
                </c:pt>
                <c:pt idx="370">
                  <c:v>41912</c:v>
                </c:pt>
                <c:pt idx="371">
                  <c:v>41913</c:v>
                </c:pt>
                <c:pt idx="372">
                  <c:v>41914</c:v>
                </c:pt>
                <c:pt idx="373">
                  <c:v>41915</c:v>
                </c:pt>
                <c:pt idx="374">
                  <c:v>41918</c:v>
                </c:pt>
                <c:pt idx="375">
                  <c:v>41919</c:v>
                </c:pt>
                <c:pt idx="376">
                  <c:v>41920</c:v>
                </c:pt>
                <c:pt idx="377">
                  <c:v>41921</c:v>
                </c:pt>
                <c:pt idx="378">
                  <c:v>41922</c:v>
                </c:pt>
                <c:pt idx="379">
                  <c:v>41925</c:v>
                </c:pt>
                <c:pt idx="380">
                  <c:v>41926</c:v>
                </c:pt>
                <c:pt idx="381">
                  <c:v>41927</c:v>
                </c:pt>
                <c:pt idx="382">
                  <c:v>41928</c:v>
                </c:pt>
                <c:pt idx="383">
                  <c:v>41929</c:v>
                </c:pt>
                <c:pt idx="384">
                  <c:v>41932</c:v>
                </c:pt>
                <c:pt idx="385">
                  <c:v>41933</c:v>
                </c:pt>
                <c:pt idx="386">
                  <c:v>41934</c:v>
                </c:pt>
                <c:pt idx="387">
                  <c:v>41935</c:v>
                </c:pt>
                <c:pt idx="388">
                  <c:v>41936</c:v>
                </c:pt>
                <c:pt idx="389">
                  <c:v>41939</c:v>
                </c:pt>
                <c:pt idx="390">
                  <c:v>41940</c:v>
                </c:pt>
                <c:pt idx="391">
                  <c:v>41941</c:v>
                </c:pt>
                <c:pt idx="392">
                  <c:v>41942</c:v>
                </c:pt>
                <c:pt idx="393">
                  <c:v>41943</c:v>
                </c:pt>
                <c:pt idx="394">
                  <c:v>41946</c:v>
                </c:pt>
                <c:pt idx="395">
                  <c:v>41947</c:v>
                </c:pt>
                <c:pt idx="396">
                  <c:v>41948</c:v>
                </c:pt>
                <c:pt idx="397">
                  <c:v>41949</c:v>
                </c:pt>
                <c:pt idx="398">
                  <c:v>41950</c:v>
                </c:pt>
                <c:pt idx="399">
                  <c:v>41953</c:v>
                </c:pt>
                <c:pt idx="400">
                  <c:v>41954</c:v>
                </c:pt>
                <c:pt idx="401">
                  <c:v>41955</c:v>
                </c:pt>
                <c:pt idx="402">
                  <c:v>41956</c:v>
                </c:pt>
                <c:pt idx="403">
                  <c:v>41957</c:v>
                </c:pt>
                <c:pt idx="404">
                  <c:v>41960</c:v>
                </c:pt>
                <c:pt idx="405">
                  <c:v>41961</c:v>
                </c:pt>
                <c:pt idx="406">
                  <c:v>41962</c:v>
                </c:pt>
                <c:pt idx="407">
                  <c:v>41963</c:v>
                </c:pt>
                <c:pt idx="408">
                  <c:v>41964</c:v>
                </c:pt>
                <c:pt idx="409">
                  <c:v>41967</c:v>
                </c:pt>
                <c:pt idx="410">
                  <c:v>41968</c:v>
                </c:pt>
                <c:pt idx="411">
                  <c:v>41969</c:v>
                </c:pt>
                <c:pt idx="412">
                  <c:v>41970</c:v>
                </c:pt>
                <c:pt idx="413">
                  <c:v>41971</c:v>
                </c:pt>
                <c:pt idx="414">
                  <c:v>41974</c:v>
                </c:pt>
                <c:pt idx="415">
                  <c:v>41975</c:v>
                </c:pt>
                <c:pt idx="416">
                  <c:v>41976</c:v>
                </c:pt>
                <c:pt idx="417">
                  <c:v>41977</c:v>
                </c:pt>
                <c:pt idx="418">
                  <c:v>41978</c:v>
                </c:pt>
                <c:pt idx="419">
                  <c:v>41981</c:v>
                </c:pt>
                <c:pt idx="420">
                  <c:v>41982</c:v>
                </c:pt>
                <c:pt idx="421">
                  <c:v>41983</c:v>
                </c:pt>
                <c:pt idx="422">
                  <c:v>41984</c:v>
                </c:pt>
                <c:pt idx="423">
                  <c:v>41985</c:v>
                </c:pt>
                <c:pt idx="424">
                  <c:v>41988</c:v>
                </c:pt>
                <c:pt idx="425">
                  <c:v>41989</c:v>
                </c:pt>
                <c:pt idx="426">
                  <c:v>41990</c:v>
                </c:pt>
                <c:pt idx="427">
                  <c:v>41991</c:v>
                </c:pt>
                <c:pt idx="428">
                  <c:v>41992</c:v>
                </c:pt>
                <c:pt idx="429">
                  <c:v>41995</c:v>
                </c:pt>
                <c:pt idx="430">
                  <c:v>41996</c:v>
                </c:pt>
                <c:pt idx="431">
                  <c:v>41997</c:v>
                </c:pt>
                <c:pt idx="432">
                  <c:v>41998</c:v>
                </c:pt>
                <c:pt idx="433">
                  <c:v>41999</c:v>
                </c:pt>
                <c:pt idx="434">
                  <c:v>42002</c:v>
                </c:pt>
                <c:pt idx="435">
                  <c:v>42003</c:v>
                </c:pt>
                <c:pt idx="436">
                  <c:v>42004</c:v>
                </c:pt>
                <c:pt idx="437">
                  <c:v>42005</c:v>
                </c:pt>
                <c:pt idx="438">
                  <c:v>42006</c:v>
                </c:pt>
                <c:pt idx="439">
                  <c:v>42009</c:v>
                </c:pt>
                <c:pt idx="440">
                  <c:v>42010</c:v>
                </c:pt>
                <c:pt idx="441">
                  <c:v>42011</c:v>
                </c:pt>
                <c:pt idx="442">
                  <c:v>42012</c:v>
                </c:pt>
                <c:pt idx="443">
                  <c:v>42013</c:v>
                </c:pt>
                <c:pt idx="444">
                  <c:v>42016</c:v>
                </c:pt>
                <c:pt idx="445">
                  <c:v>42017</c:v>
                </c:pt>
                <c:pt idx="446">
                  <c:v>42018</c:v>
                </c:pt>
                <c:pt idx="447">
                  <c:v>42019</c:v>
                </c:pt>
                <c:pt idx="448">
                  <c:v>42020</c:v>
                </c:pt>
                <c:pt idx="449">
                  <c:v>42023</c:v>
                </c:pt>
                <c:pt idx="450">
                  <c:v>42024</c:v>
                </c:pt>
                <c:pt idx="451">
                  <c:v>42025</c:v>
                </c:pt>
                <c:pt idx="452">
                  <c:v>42026</c:v>
                </c:pt>
                <c:pt idx="453">
                  <c:v>42027</c:v>
                </c:pt>
                <c:pt idx="454">
                  <c:v>42030</c:v>
                </c:pt>
                <c:pt idx="455">
                  <c:v>42031</c:v>
                </c:pt>
                <c:pt idx="456">
                  <c:v>42032</c:v>
                </c:pt>
                <c:pt idx="457">
                  <c:v>42033</c:v>
                </c:pt>
                <c:pt idx="458">
                  <c:v>42034</c:v>
                </c:pt>
                <c:pt idx="459">
                  <c:v>42037</c:v>
                </c:pt>
                <c:pt idx="460">
                  <c:v>42038</c:v>
                </c:pt>
                <c:pt idx="461">
                  <c:v>42039</c:v>
                </c:pt>
                <c:pt idx="462">
                  <c:v>42040</c:v>
                </c:pt>
                <c:pt idx="463">
                  <c:v>42041</c:v>
                </c:pt>
                <c:pt idx="464">
                  <c:v>42044</c:v>
                </c:pt>
                <c:pt idx="465">
                  <c:v>42045</c:v>
                </c:pt>
                <c:pt idx="466">
                  <c:v>42046</c:v>
                </c:pt>
                <c:pt idx="467">
                  <c:v>42047</c:v>
                </c:pt>
                <c:pt idx="468">
                  <c:v>42048</c:v>
                </c:pt>
                <c:pt idx="469">
                  <c:v>42051</c:v>
                </c:pt>
                <c:pt idx="470">
                  <c:v>42052</c:v>
                </c:pt>
                <c:pt idx="471">
                  <c:v>42053</c:v>
                </c:pt>
                <c:pt idx="472">
                  <c:v>42054</c:v>
                </c:pt>
                <c:pt idx="473">
                  <c:v>42055</c:v>
                </c:pt>
                <c:pt idx="474">
                  <c:v>42058</c:v>
                </c:pt>
                <c:pt idx="475">
                  <c:v>42059</c:v>
                </c:pt>
                <c:pt idx="476">
                  <c:v>42060</c:v>
                </c:pt>
                <c:pt idx="477">
                  <c:v>42061</c:v>
                </c:pt>
                <c:pt idx="478">
                  <c:v>42062</c:v>
                </c:pt>
                <c:pt idx="479">
                  <c:v>42065</c:v>
                </c:pt>
                <c:pt idx="480">
                  <c:v>42066</c:v>
                </c:pt>
                <c:pt idx="481">
                  <c:v>42067</c:v>
                </c:pt>
                <c:pt idx="482">
                  <c:v>42068</c:v>
                </c:pt>
                <c:pt idx="483">
                  <c:v>42069</c:v>
                </c:pt>
                <c:pt idx="484">
                  <c:v>42072</c:v>
                </c:pt>
                <c:pt idx="485">
                  <c:v>42073</c:v>
                </c:pt>
                <c:pt idx="486">
                  <c:v>42074</c:v>
                </c:pt>
                <c:pt idx="487">
                  <c:v>42075</c:v>
                </c:pt>
                <c:pt idx="488">
                  <c:v>42076</c:v>
                </c:pt>
                <c:pt idx="489">
                  <c:v>42079</c:v>
                </c:pt>
                <c:pt idx="490">
                  <c:v>42080</c:v>
                </c:pt>
                <c:pt idx="491">
                  <c:v>42081</c:v>
                </c:pt>
                <c:pt idx="492">
                  <c:v>42082</c:v>
                </c:pt>
                <c:pt idx="493">
                  <c:v>42083</c:v>
                </c:pt>
                <c:pt idx="494">
                  <c:v>42086</c:v>
                </c:pt>
                <c:pt idx="495">
                  <c:v>42087</c:v>
                </c:pt>
                <c:pt idx="496">
                  <c:v>42088</c:v>
                </c:pt>
                <c:pt idx="497">
                  <c:v>42089</c:v>
                </c:pt>
                <c:pt idx="498">
                  <c:v>42090</c:v>
                </c:pt>
                <c:pt idx="499">
                  <c:v>42093</c:v>
                </c:pt>
                <c:pt idx="500">
                  <c:v>42094</c:v>
                </c:pt>
                <c:pt idx="501">
                  <c:v>42095</c:v>
                </c:pt>
                <c:pt idx="502">
                  <c:v>42096</c:v>
                </c:pt>
                <c:pt idx="503">
                  <c:v>42097</c:v>
                </c:pt>
                <c:pt idx="504">
                  <c:v>42100</c:v>
                </c:pt>
                <c:pt idx="505">
                  <c:v>42101</c:v>
                </c:pt>
                <c:pt idx="506">
                  <c:v>42102</c:v>
                </c:pt>
                <c:pt idx="507">
                  <c:v>42103</c:v>
                </c:pt>
                <c:pt idx="508">
                  <c:v>42104</c:v>
                </c:pt>
                <c:pt idx="509">
                  <c:v>42107</c:v>
                </c:pt>
                <c:pt idx="510">
                  <c:v>42108</c:v>
                </c:pt>
                <c:pt idx="511">
                  <c:v>42109</c:v>
                </c:pt>
                <c:pt idx="512">
                  <c:v>42110</c:v>
                </c:pt>
                <c:pt idx="513">
                  <c:v>42111</c:v>
                </c:pt>
                <c:pt idx="514">
                  <c:v>42114</c:v>
                </c:pt>
                <c:pt idx="515">
                  <c:v>42115</c:v>
                </c:pt>
                <c:pt idx="516">
                  <c:v>42116</c:v>
                </c:pt>
                <c:pt idx="517">
                  <c:v>42117</c:v>
                </c:pt>
                <c:pt idx="518">
                  <c:v>42118</c:v>
                </c:pt>
                <c:pt idx="519">
                  <c:v>42121</c:v>
                </c:pt>
                <c:pt idx="520">
                  <c:v>42122</c:v>
                </c:pt>
                <c:pt idx="521">
                  <c:v>42123</c:v>
                </c:pt>
                <c:pt idx="522">
                  <c:v>42124</c:v>
                </c:pt>
                <c:pt idx="523">
                  <c:v>42125</c:v>
                </c:pt>
                <c:pt idx="524">
                  <c:v>42128</c:v>
                </c:pt>
                <c:pt idx="525">
                  <c:v>42129</c:v>
                </c:pt>
                <c:pt idx="526">
                  <c:v>42130</c:v>
                </c:pt>
                <c:pt idx="527">
                  <c:v>42131</c:v>
                </c:pt>
                <c:pt idx="528">
                  <c:v>42132</c:v>
                </c:pt>
                <c:pt idx="529">
                  <c:v>42135</c:v>
                </c:pt>
                <c:pt idx="530">
                  <c:v>42136</c:v>
                </c:pt>
                <c:pt idx="531">
                  <c:v>42137</c:v>
                </c:pt>
                <c:pt idx="532">
                  <c:v>42138</c:v>
                </c:pt>
                <c:pt idx="533">
                  <c:v>42139</c:v>
                </c:pt>
                <c:pt idx="534">
                  <c:v>42142</c:v>
                </c:pt>
                <c:pt idx="535">
                  <c:v>42143</c:v>
                </c:pt>
                <c:pt idx="536">
                  <c:v>42144</c:v>
                </c:pt>
                <c:pt idx="537">
                  <c:v>42145</c:v>
                </c:pt>
                <c:pt idx="538">
                  <c:v>42146</c:v>
                </c:pt>
                <c:pt idx="539">
                  <c:v>42149</c:v>
                </c:pt>
                <c:pt idx="540">
                  <c:v>42150</c:v>
                </c:pt>
                <c:pt idx="541">
                  <c:v>42151</c:v>
                </c:pt>
                <c:pt idx="542">
                  <c:v>42152</c:v>
                </c:pt>
                <c:pt idx="543">
                  <c:v>42153</c:v>
                </c:pt>
                <c:pt idx="544">
                  <c:v>42156</c:v>
                </c:pt>
                <c:pt idx="545">
                  <c:v>42157</c:v>
                </c:pt>
                <c:pt idx="546">
                  <c:v>42158</c:v>
                </c:pt>
                <c:pt idx="547">
                  <c:v>42159</c:v>
                </c:pt>
                <c:pt idx="548">
                  <c:v>42160</c:v>
                </c:pt>
                <c:pt idx="549">
                  <c:v>42163</c:v>
                </c:pt>
                <c:pt idx="550">
                  <c:v>42164</c:v>
                </c:pt>
                <c:pt idx="551">
                  <c:v>42165</c:v>
                </c:pt>
                <c:pt idx="552">
                  <c:v>42166</c:v>
                </c:pt>
                <c:pt idx="553">
                  <c:v>42167</c:v>
                </c:pt>
                <c:pt idx="554">
                  <c:v>42170</c:v>
                </c:pt>
                <c:pt idx="555">
                  <c:v>42171</c:v>
                </c:pt>
                <c:pt idx="556">
                  <c:v>42172</c:v>
                </c:pt>
                <c:pt idx="557">
                  <c:v>42173</c:v>
                </c:pt>
                <c:pt idx="558">
                  <c:v>42174</c:v>
                </c:pt>
                <c:pt idx="559">
                  <c:v>42177</c:v>
                </c:pt>
                <c:pt idx="560">
                  <c:v>42178</c:v>
                </c:pt>
                <c:pt idx="561">
                  <c:v>42179</c:v>
                </c:pt>
                <c:pt idx="562">
                  <c:v>42180</c:v>
                </c:pt>
                <c:pt idx="563">
                  <c:v>42181</c:v>
                </c:pt>
                <c:pt idx="564">
                  <c:v>42184</c:v>
                </c:pt>
                <c:pt idx="565">
                  <c:v>42185</c:v>
                </c:pt>
                <c:pt idx="566">
                  <c:v>42186</c:v>
                </c:pt>
                <c:pt idx="567">
                  <c:v>42187</c:v>
                </c:pt>
                <c:pt idx="568">
                  <c:v>42188</c:v>
                </c:pt>
                <c:pt idx="569">
                  <c:v>42191</c:v>
                </c:pt>
                <c:pt idx="570">
                  <c:v>42192</c:v>
                </c:pt>
                <c:pt idx="571">
                  <c:v>42193</c:v>
                </c:pt>
                <c:pt idx="572">
                  <c:v>42194</c:v>
                </c:pt>
                <c:pt idx="573">
                  <c:v>42195</c:v>
                </c:pt>
                <c:pt idx="574">
                  <c:v>42198</c:v>
                </c:pt>
                <c:pt idx="575">
                  <c:v>42199</c:v>
                </c:pt>
                <c:pt idx="576">
                  <c:v>42200</c:v>
                </c:pt>
                <c:pt idx="577">
                  <c:v>42201</c:v>
                </c:pt>
                <c:pt idx="578">
                  <c:v>42202</c:v>
                </c:pt>
                <c:pt idx="579">
                  <c:v>42205</c:v>
                </c:pt>
                <c:pt idx="580">
                  <c:v>42206</c:v>
                </c:pt>
                <c:pt idx="581">
                  <c:v>42207</c:v>
                </c:pt>
                <c:pt idx="582">
                  <c:v>42208</c:v>
                </c:pt>
                <c:pt idx="583">
                  <c:v>42209</c:v>
                </c:pt>
                <c:pt idx="584">
                  <c:v>42212</c:v>
                </c:pt>
                <c:pt idx="585">
                  <c:v>42213</c:v>
                </c:pt>
                <c:pt idx="586">
                  <c:v>42214</c:v>
                </c:pt>
                <c:pt idx="587">
                  <c:v>42215</c:v>
                </c:pt>
                <c:pt idx="588">
                  <c:v>42216</c:v>
                </c:pt>
                <c:pt idx="589">
                  <c:v>42219</c:v>
                </c:pt>
                <c:pt idx="590">
                  <c:v>42220</c:v>
                </c:pt>
                <c:pt idx="591">
                  <c:v>42221</c:v>
                </c:pt>
                <c:pt idx="592">
                  <c:v>42222</c:v>
                </c:pt>
                <c:pt idx="593">
                  <c:v>42223</c:v>
                </c:pt>
                <c:pt idx="594">
                  <c:v>42226</c:v>
                </c:pt>
                <c:pt idx="595">
                  <c:v>42227</c:v>
                </c:pt>
                <c:pt idx="596">
                  <c:v>42228</c:v>
                </c:pt>
                <c:pt idx="597">
                  <c:v>42229</c:v>
                </c:pt>
                <c:pt idx="598">
                  <c:v>42230</c:v>
                </c:pt>
                <c:pt idx="599">
                  <c:v>42233</c:v>
                </c:pt>
                <c:pt idx="600">
                  <c:v>42234</c:v>
                </c:pt>
                <c:pt idx="601">
                  <c:v>42235</c:v>
                </c:pt>
                <c:pt idx="602">
                  <c:v>42236</c:v>
                </c:pt>
                <c:pt idx="603">
                  <c:v>42237</c:v>
                </c:pt>
                <c:pt idx="604">
                  <c:v>42240</c:v>
                </c:pt>
                <c:pt idx="605">
                  <c:v>42241</c:v>
                </c:pt>
                <c:pt idx="606">
                  <c:v>42242</c:v>
                </c:pt>
                <c:pt idx="607">
                  <c:v>42243</c:v>
                </c:pt>
                <c:pt idx="608">
                  <c:v>42244</c:v>
                </c:pt>
                <c:pt idx="609">
                  <c:v>42247</c:v>
                </c:pt>
                <c:pt idx="610">
                  <c:v>42248</c:v>
                </c:pt>
                <c:pt idx="611">
                  <c:v>42249</c:v>
                </c:pt>
                <c:pt idx="612">
                  <c:v>42250</c:v>
                </c:pt>
                <c:pt idx="613">
                  <c:v>42251</c:v>
                </c:pt>
                <c:pt idx="614">
                  <c:v>42254</c:v>
                </c:pt>
                <c:pt idx="615">
                  <c:v>42255</c:v>
                </c:pt>
                <c:pt idx="616">
                  <c:v>42256</c:v>
                </c:pt>
                <c:pt idx="617">
                  <c:v>42257</c:v>
                </c:pt>
                <c:pt idx="618">
                  <c:v>42258</c:v>
                </c:pt>
                <c:pt idx="619">
                  <c:v>42261</c:v>
                </c:pt>
                <c:pt idx="620">
                  <c:v>42262</c:v>
                </c:pt>
                <c:pt idx="621">
                  <c:v>42263</c:v>
                </c:pt>
                <c:pt idx="622">
                  <c:v>42264</c:v>
                </c:pt>
                <c:pt idx="623">
                  <c:v>42265</c:v>
                </c:pt>
                <c:pt idx="624">
                  <c:v>42268</c:v>
                </c:pt>
                <c:pt idx="625">
                  <c:v>42269</c:v>
                </c:pt>
                <c:pt idx="626">
                  <c:v>42270</c:v>
                </c:pt>
                <c:pt idx="627">
                  <c:v>42271</c:v>
                </c:pt>
                <c:pt idx="628">
                  <c:v>42272</c:v>
                </c:pt>
                <c:pt idx="629">
                  <c:v>42275</c:v>
                </c:pt>
                <c:pt idx="630">
                  <c:v>42276</c:v>
                </c:pt>
                <c:pt idx="631">
                  <c:v>42277</c:v>
                </c:pt>
                <c:pt idx="632">
                  <c:v>42278</c:v>
                </c:pt>
                <c:pt idx="633">
                  <c:v>42279</c:v>
                </c:pt>
                <c:pt idx="634">
                  <c:v>42282</c:v>
                </c:pt>
                <c:pt idx="635">
                  <c:v>42283</c:v>
                </c:pt>
                <c:pt idx="636">
                  <c:v>42284</c:v>
                </c:pt>
                <c:pt idx="637">
                  <c:v>42285</c:v>
                </c:pt>
                <c:pt idx="638">
                  <c:v>42286</c:v>
                </c:pt>
                <c:pt idx="639">
                  <c:v>42289</c:v>
                </c:pt>
                <c:pt idx="640">
                  <c:v>42290</c:v>
                </c:pt>
                <c:pt idx="641">
                  <c:v>42291</c:v>
                </c:pt>
                <c:pt idx="642">
                  <c:v>42292</c:v>
                </c:pt>
                <c:pt idx="643">
                  <c:v>42293</c:v>
                </c:pt>
                <c:pt idx="644">
                  <c:v>42296</c:v>
                </c:pt>
                <c:pt idx="645">
                  <c:v>42297</c:v>
                </c:pt>
                <c:pt idx="646">
                  <c:v>42298</c:v>
                </c:pt>
                <c:pt idx="647">
                  <c:v>42299</c:v>
                </c:pt>
                <c:pt idx="648">
                  <c:v>42300</c:v>
                </c:pt>
                <c:pt idx="649">
                  <c:v>42303</c:v>
                </c:pt>
                <c:pt idx="650">
                  <c:v>42304</c:v>
                </c:pt>
                <c:pt idx="651">
                  <c:v>42305</c:v>
                </c:pt>
                <c:pt idx="652">
                  <c:v>42306</c:v>
                </c:pt>
                <c:pt idx="653">
                  <c:v>42307</c:v>
                </c:pt>
                <c:pt idx="654">
                  <c:v>42310</c:v>
                </c:pt>
                <c:pt idx="655">
                  <c:v>42311</c:v>
                </c:pt>
                <c:pt idx="656">
                  <c:v>42312</c:v>
                </c:pt>
                <c:pt idx="657">
                  <c:v>42313</c:v>
                </c:pt>
                <c:pt idx="658">
                  <c:v>42314</c:v>
                </c:pt>
                <c:pt idx="659">
                  <c:v>42317</c:v>
                </c:pt>
                <c:pt idx="660">
                  <c:v>42318</c:v>
                </c:pt>
                <c:pt idx="661">
                  <c:v>42319</c:v>
                </c:pt>
                <c:pt idx="662">
                  <c:v>42320</c:v>
                </c:pt>
                <c:pt idx="663">
                  <c:v>42321</c:v>
                </c:pt>
                <c:pt idx="664">
                  <c:v>42324</c:v>
                </c:pt>
                <c:pt idx="665">
                  <c:v>42325</c:v>
                </c:pt>
                <c:pt idx="666">
                  <c:v>42326</c:v>
                </c:pt>
                <c:pt idx="667">
                  <c:v>42327</c:v>
                </c:pt>
                <c:pt idx="668">
                  <c:v>42328</c:v>
                </c:pt>
                <c:pt idx="669">
                  <c:v>42331</c:v>
                </c:pt>
                <c:pt idx="670">
                  <c:v>42332</c:v>
                </c:pt>
                <c:pt idx="671">
                  <c:v>42333</c:v>
                </c:pt>
                <c:pt idx="672">
                  <c:v>42334</c:v>
                </c:pt>
                <c:pt idx="673">
                  <c:v>42335</c:v>
                </c:pt>
                <c:pt idx="674">
                  <c:v>42338</c:v>
                </c:pt>
                <c:pt idx="675">
                  <c:v>42339</c:v>
                </c:pt>
                <c:pt idx="676">
                  <c:v>42340</c:v>
                </c:pt>
                <c:pt idx="677">
                  <c:v>42341</c:v>
                </c:pt>
                <c:pt idx="678">
                  <c:v>42342</c:v>
                </c:pt>
                <c:pt idx="679">
                  <c:v>42345</c:v>
                </c:pt>
                <c:pt idx="680">
                  <c:v>42346</c:v>
                </c:pt>
                <c:pt idx="681">
                  <c:v>42347</c:v>
                </c:pt>
                <c:pt idx="682">
                  <c:v>42348</c:v>
                </c:pt>
                <c:pt idx="683">
                  <c:v>42349</c:v>
                </c:pt>
                <c:pt idx="684">
                  <c:v>42352</c:v>
                </c:pt>
                <c:pt idx="685">
                  <c:v>42353</c:v>
                </c:pt>
                <c:pt idx="686">
                  <c:v>42354</c:v>
                </c:pt>
                <c:pt idx="687">
                  <c:v>42355</c:v>
                </c:pt>
                <c:pt idx="688">
                  <c:v>42356</c:v>
                </c:pt>
                <c:pt idx="689">
                  <c:v>42359</c:v>
                </c:pt>
                <c:pt idx="690">
                  <c:v>42360</c:v>
                </c:pt>
                <c:pt idx="691">
                  <c:v>42361</c:v>
                </c:pt>
                <c:pt idx="692">
                  <c:v>42362</c:v>
                </c:pt>
                <c:pt idx="693">
                  <c:v>42363</c:v>
                </c:pt>
                <c:pt idx="694">
                  <c:v>42366</c:v>
                </c:pt>
                <c:pt idx="695">
                  <c:v>42367</c:v>
                </c:pt>
                <c:pt idx="696">
                  <c:v>42368</c:v>
                </c:pt>
                <c:pt idx="697">
                  <c:v>42369</c:v>
                </c:pt>
                <c:pt idx="698">
                  <c:v>42370</c:v>
                </c:pt>
                <c:pt idx="699">
                  <c:v>42373</c:v>
                </c:pt>
                <c:pt idx="700">
                  <c:v>42374</c:v>
                </c:pt>
                <c:pt idx="701">
                  <c:v>42375</c:v>
                </c:pt>
                <c:pt idx="702">
                  <c:v>42376</c:v>
                </c:pt>
                <c:pt idx="703">
                  <c:v>42377</c:v>
                </c:pt>
                <c:pt idx="704">
                  <c:v>42380</c:v>
                </c:pt>
                <c:pt idx="705">
                  <c:v>42381</c:v>
                </c:pt>
                <c:pt idx="706">
                  <c:v>42382</c:v>
                </c:pt>
                <c:pt idx="707">
                  <c:v>42383</c:v>
                </c:pt>
                <c:pt idx="708">
                  <c:v>42384</c:v>
                </c:pt>
                <c:pt idx="709">
                  <c:v>42387</c:v>
                </c:pt>
                <c:pt idx="710">
                  <c:v>42388</c:v>
                </c:pt>
                <c:pt idx="711">
                  <c:v>42389</c:v>
                </c:pt>
                <c:pt idx="712">
                  <c:v>42390</c:v>
                </c:pt>
                <c:pt idx="713">
                  <c:v>42391</c:v>
                </c:pt>
                <c:pt idx="714">
                  <c:v>42394</c:v>
                </c:pt>
                <c:pt idx="715">
                  <c:v>42395</c:v>
                </c:pt>
                <c:pt idx="716">
                  <c:v>42396</c:v>
                </c:pt>
                <c:pt idx="717">
                  <c:v>42397</c:v>
                </c:pt>
                <c:pt idx="718">
                  <c:v>42398</c:v>
                </c:pt>
                <c:pt idx="719">
                  <c:v>42401</c:v>
                </c:pt>
                <c:pt idx="720">
                  <c:v>42402</c:v>
                </c:pt>
                <c:pt idx="721">
                  <c:v>42403</c:v>
                </c:pt>
                <c:pt idx="722">
                  <c:v>42404</c:v>
                </c:pt>
                <c:pt idx="723">
                  <c:v>42405</c:v>
                </c:pt>
                <c:pt idx="724">
                  <c:v>42408</c:v>
                </c:pt>
                <c:pt idx="725">
                  <c:v>42409</c:v>
                </c:pt>
                <c:pt idx="726">
                  <c:v>42410</c:v>
                </c:pt>
                <c:pt idx="727">
                  <c:v>42411</c:v>
                </c:pt>
                <c:pt idx="728">
                  <c:v>42412</c:v>
                </c:pt>
                <c:pt idx="729">
                  <c:v>42415</c:v>
                </c:pt>
                <c:pt idx="730">
                  <c:v>42416</c:v>
                </c:pt>
                <c:pt idx="731">
                  <c:v>42417</c:v>
                </c:pt>
                <c:pt idx="732">
                  <c:v>42418</c:v>
                </c:pt>
                <c:pt idx="733">
                  <c:v>42419</c:v>
                </c:pt>
                <c:pt idx="734">
                  <c:v>42422</c:v>
                </c:pt>
                <c:pt idx="735">
                  <c:v>42423</c:v>
                </c:pt>
                <c:pt idx="736">
                  <c:v>42424</c:v>
                </c:pt>
                <c:pt idx="737">
                  <c:v>42425</c:v>
                </c:pt>
                <c:pt idx="738">
                  <c:v>42426</c:v>
                </c:pt>
                <c:pt idx="739">
                  <c:v>42429</c:v>
                </c:pt>
                <c:pt idx="740">
                  <c:v>42430</c:v>
                </c:pt>
                <c:pt idx="741">
                  <c:v>42431</c:v>
                </c:pt>
                <c:pt idx="742">
                  <c:v>42432</c:v>
                </c:pt>
                <c:pt idx="743">
                  <c:v>42433</c:v>
                </c:pt>
                <c:pt idx="744">
                  <c:v>42436</c:v>
                </c:pt>
                <c:pt idx="745">
                  <c:v>42437</c:v>
                </c:pt>
                <c:pt idx="746">
                  <c:v>42438</c:v>
                </c:pt>
                <c:pt idx="747">
                  <c:v>42439</c:v>
                </c:pt>
                <c:pt idx="748">
                  <c:v>42440</c:v>
                </c:pt>
                <c:pt idx="749">
                  <c:v>42443</c:v>
                </c:pt>
                <c:pt idx="750">
                  <c:v>42444</c:v>
                </c:pt>
                <c:pt idx="751">
                  <c:v>42445</c:v>
                </c:pt>
                <c:pt idx="752">
                  <c:v>42446</c:v>
                </c:pt>
                <c:pt idx="753">
                  <c:v>42447</c:v>
                </c:pt>
                <c:pt idx="754">
                  <c:v>42450</c:v>
                </c:pt>
                <c:pt idx="755">
                  <c:v>42451</c:v>
                </c:pt>
                <c:pt idx="756">
                  <c:v>42452</c:v>
                </c:pt>
                <c:pt idx="757">
                  <c:v>42453</c:v>
                </c:pt>
                <c:pt idx="758">
                  <c:v>42454</c:v>
                </c:pt>
                <c:pt idx="759">
                  <c:v>42457</c:v>
                </c:pt>
                <c:pt idx="760">
                  <c:v>42458</c:v>
                </c:pt>
                <c:pt idx="761">
                  <c:v>42459</c:v>
                </c:pt>
                <c:pt idx="762">
                  <c:v>42460</c:v>
                </c:pt>
                <c:pt idx="763">
                  <c:v>42461</c:v>
                </c:pt>
                <c:pt idx="764">
                  <c:v>42464</c:v>
                </c:pt>
                <c:pt idx="765">
                  <c:v>42465</c:v>
                </c:pt>
                <c:pt idx="766">
                  <c:v>42466</c:v>
                </c:pt>
                <c:pt idx="767">
                  <c:v>42467</c:v>
                </c:pt>
                <c:pt idx="768">
                  <c:v>42468</c:v>
                </c:pt>
                <c:pt idx="769">
                  <c:v>42471</c:v>
                </c:pt>
                <c:pt idx="770">
                  <c:v>42472</c:v>
                </c:pt>
                <c:pt idx="771">
                  <c:v>42473</c:v>
                </c:pt>
                <c:pt idx="772">
                  <c:v>42474</c:v>
                </c:pt>
                <c:pt idx="773">
                  <c:v>42475</c:v>
                </c:pt>
                <c:pt idx="774">
                  <c:v>42478</c:v>
                </c:pt>
                <c:pt idx="775">
                  <c:v>42479</c:v>
                </c:pt>
                <c:pt idx="776">
                  <c:v>42480</c:v>
                </c:pt>
                <c:pt idx="777">
                  <c:v>42481</c:v>
                </c:pt>
                <c:pt idx="778">
                  <c:v>42482</c:v>
                </c:pt>
                <c:pt idx="779">
                  <c:v>42485</c:v>
                </c:pt>
                <c:pt idx="780">
                  <c:v>42486</c:v>
                </c:pt>
                <c:pt idx="781">
                  <c:v>42487</c:v>
                </c:pt>
                <c:pt idx="782">
                  <c:v>42488</c:v>
                </c:pt>
                <c:pt idx="783">
                  <c:v>42489</c:v>
                </c:pt>
                <c:pt idx="784">
                  <c:v>42492</c:v>
                </c:pt>
                <c:pt idx="785">
                  <c:v>42493</c:v>
                </c:pt>
                <c:pt idx="786">
                  <c:v>42494</c:v>
                </c:pt>
                <c:pt idx="787">
                  <c:v>42495</c:v>
                </c:pt>
                <c:pt idx="788">
                  <c:v>42496</c:v>
                </c:pt>
                <c:pt idx="789">
                  <c:v>42499</c:v>
                </c:pt>
                <c:pt idx="790">
                  <c:v>42500</c:v>
                </c:pt>
                <c:pt idx="791">
                  <c:v>42501</c:v>
                </c:pt>
                <c:pt idx="792">
                  <c:v>42502</c:v>
                </c:pt>
                <c:pt idx="793">
                  <c:v>42503</c:v>
                </c:pt>
                <c:pt idx="794">
                  <c:v>42506</c:v>
                </c:pt>
                <c:pt idx="795">
                  <c:v>42507</c:v>
                </c:pt>
                <c:pt idx="796">
                  <c:v>42508</c:v>
                </c:pt>
                <c:pt idx="797">
                  <c:v>42509</c:v>
                </c:pt>
                <c:pt idx="798">
                  <c:v>42510</c:v>
                </c:pt>
                <c:pt idx="799">
                  <c:v>42513</c:v>
                </c:pt>
                <c:pt idx="800">
                  <c:v>42514</c:v>
                </c:pt>
                <c:pt idx="801">
                  <c:v>42515</c:v>
                </c:pt>
                <c:pt idx="802">
                  <c:v>42516</c:v>
                </c:pt>
                <c:pt idx="803">
                  <c:v>42517</c:v>
                </c:pt>
                <c:pt idx="804">
                  <c:v>42520</c:v>
                </c:pt>
                <c:pt idx="805">
                  <c:v>42521</c:v>
                </c:pt>
                <c:pt idx="806">
                  <c:v>42522</c:v>
                </c:pt>
                <c:pt idx="807">
                  <c:v>42523</c:v>
                </c:pt>
                <c:pt idx="808">
                  <c:v>42524</c:v>
                </c:pt>
                <c:pt idx="809">
                  <c:v>42527</c:v>
                </c:pt>
                <c:pt idx="810">
                  <c:v>42528</c:v>
                </c:pt>
                <c:pt idx="811">
                  <c:v>42529</c:v>
                </c:pt>
                <c:pt idx="812">
                  <c:v>42530</c:v>
                </c:pt>
                <c:pt idx="813">
                  <c:v>42531</c:v>
                </c:pt>
                <c:pt idx="814">
                  <c:v>42534</c:v>
                </c:pt>
                <c:pt idx="815">
                  <c:v>42535</c:v>
                </c:pt>
                <c:pt idx="816">
                  <c:v>42536</c:v>
                </c:pt>
                <c:pt idx="817">
                  <c:v>42537</c:v>
                </c:pt>
                <c:pt idx="818">
                  <c:v>42538</c:v>
                </c:pt>
                <c:pt idx="819">
                  <c:v>42541</c:v>
                </c:pt>
                <c:pt idx="820">
                  <c:v>42542</c:v>
                </c:pt>
                <c:pt idx="821">
                  <c:v>42543</c:v>
                </c:pt>
                <c:pt idx="822">
                  <c:v>42544</c:v>
                </c:pt>
                <c:pt idx="823">
                  <c:v>42545</c:v>
                </c:pt>
                <c:pt idx="824">
                  <c:v>42548</c:v>
                </c:pt>
                <c:pt idx="825">
                  <c:v>42549</c:v>
                </c:pt>
                <c:pt idx="826">
                  <c:v>42550</c:v>
                </c:pt>
                <c:pt idx="827">
                  <c:v>42551</c:v>
                </c:pt>
                <c:pt idx="828">
                  <c:v>42552</c:v>
                </c:pt>
                <c:pt idx="829">
                  <c:v>42555</c:v>
                </c:pt>
                <c:pt idx="830">
                  <c:v>42556</c:v>
                </c:pt>
                <c:pt idx="831">
                  <c:v>42557</c:v>
                </c:pt>
                <c:pt idx="832">
                  <c:v>42558</c:v>
                </c:pt>
                <c:pt idx="833">
                  <c:v>42559</c:v>
                </c:pt>
                <c:pt idx="834">
                  <c:v>42562</c:v>
                </c:pt>
                <c:pt idx="835">
                  <c:v>42563</c:v>
                </c:pt>
                <c:pt idx="836">
                  <c:v>42564</c:v>
                </c:pt>
                <c:pt idx="837">
                  <c:v>42565</c:v>
                </c:pt>
                <c:pt idx="838">
                  <c:v>42566</c:v>
                </c:pt>
                <c:pt idx="839">
                  <c:v>42569</c:v>
                </c:pt>
                <c:pt idx="840">
                  <c:v>42570</c:v>
                </c:pt>
                <c:pt idx="841">
                  <c:v>42571</c:v>
                </c:pt>
                <c:pt idx="842">
                  <c:v>42572</c:v>
                </c:pt>
                <c:pt idx="843">
                  <c:v>42573</c:v>
                </c:pt>
                <c:pt idx="844">
                  <c:v>42576</c:v>
                </c:pt>
                <c:pt idx="845">
                  <c:v>42577</c:v>
                </c:pt>
                <c:pt idx="846">
                  <c:v>42578</c:v>
                </c:pt>
                <c:pt idx="847">
                  <c:v>42579</c:v>
                </c:pt>
                <c:pt idx="848">
                  <c:v>42580</c:v>
                </c:pt>
                <c:pt idx="849">
                  <c:v>42583</c:v>
                </c:pt>
                <c:pt idx="850">
                  <c:v>42584</c:v>
                </c:pt>
                <c:pt idx="851">
                  <c:v>42585</c:v>
                </c:pt>
                <c:pt idx="852">
                  <c:v>42586</c:v>
                </c:pt>
                <c:pt idx="853">
                  <c:v>42587</c:v>
                </c:pt>
                <c:pt idx="854">
                  <c:v>42590</c:v>
                </c:pt>
                <c:pt idx="855">
                  <c:v>42591</c:v>
                </c:pt>
                <c:pt idx="856">
                  <c:v>42592</c:v>
                </c:pt>
                <c:pt idx="857">
                  <c:v>42593</c:v>
                </c:pt>
                <c:pt idx="858">
                  <c:v>42594</c:v>
                </c:pt>
                <c:pt idx="859">
                  <c:v>42597</c:v>
                </c:pt>
                <c:pt idx="860">
                  <c:v>42598</c:v>
                </c:pt>
                <c:pt idx="861">
                  <c:v>42599</c:v>
                </c:pt>
                <c:pt idx="862">
                  <c:v>42600</c:v>
                </c:pt>
                <c:pt idx="863">
                  <c:v>42601</c:v>
                </c:pt>
                <c:pt idx="864">
                  <c:v>42604</c:v>
                </c:pt>
                <c:pt idx="865">
                  <c:v>42605</c:v>
                </c:pt>
                <c:pt idx="866">
                  <c:v>42606</c:v>
                </c:pt>
                <c:pt idx="867">
                  <c:v>42607</c:v>
                </c:pt>
                <c:pt idx="868">
                  <c:v>42608</c:v>
                </c:pt>
                <c:pt idx="869">
                  <c:v>42611</c:v>
                </c:pt>
                <c:pt idx="870">
                  <c:v>42612</c:v>
                </c:pt>
                <c:pt idx="871">
                  <c:v>42613</c:v>
                </c:pt>
                <c:pt idx="872">
                  <c:v>42614</c:v>
                </c:pt>
                <c:pt idx="873">
                  <c:v>42615</c:v>
                </c:pt>
                <c:pt idx="874">
                  <c:v>42618</c:v>
                </c:pt>
                <c:pt idx="875">
                  <c:v>42619</c:v>
                </c:pt>
                <c:pt idx="876">
                  <c:v>42620</c:v>
                </c:pt>
                <c:pt idx="877">
                  <c:v>42621</c:v>
                </c:pt>
                <c:pt idx="878">
                  <c:v>42622</c:v>
                </c:pt>
                <c:pt idx="879">
                  <c:v>42625</c:v>
                </c:pt>
                <c:pt idx="880">
                  <c:v>42626</c:v>
                </c:pt>
                <c:pt idx="881">
                  <c:v>42627</c:v>
                </c:pt>
                <c:pt idx="882">
                  <c:v>42628</c:v>
                </c:pt>
                <c:pt idx="883">
                  <c:v>42629</c:v>
                </c:pt>
                <c:pt idx="884">
                  <c:v>42632</c:v>
                </c:pt>
                <c:pt idx="885">
                  <c:v>42633</c:v>
                </c:pt>
                <c:pt idx="886">
                  <c:v>42634</c:v>
                </c:pt>
                <c:pt idx="887">
                  <c:v>42635</c:v>
                </c:pt>
                <c:pt idx="888">
                  <c:v>42636</c:v>
                </c:pt>
                <c:pt idx="889">
                  <c:v>42639</c:v>
                </c:pt>
                <c:pt idx="890">
                  <c:v>42640</c:v>
                </c:pt>
                <c:pt idx="891">
                  <c:v>42641</c:v>
                </c:pt>
                <c:pt idx="892">
                  <c:v>42642</c:v>
                </c:pt>
                <c:pt idx="893">
                  <c:v>42643</c:v>
                </c:pt>
                <c:pt idx="894">
                  <c:v>42646</c:v>
                </c:pt>
                <c:pt idx="895">
                  <c:v>42647</c:v>
                </c:pt>
                <c:pt idx="896">
                  <c:v>42648</c:v>
                </c:pt>
                <c:pt idx="897">
                  <c:v>42649</c:v>
                </c:pt>
                <c:pt idx="898">
                  <c:v>42650</c:v>
                </c:pt>
                <c:pt idx="899">
                  <c:v>42653</c:v>
                </c:pt>
                <c:pt idx="900">
                  <c:v>42654</c:v>
                </c:pt>
                <c:pt idx="901">
                  <c:v>42655</c:v>
                </c:pt>
                <c:pt idx="902">
                  <c:v>42656</c:v>
                </c:pt>
                <c:pt idx="903">
                  <c:v>42657</c:v>
                </c:pt>
                <c:pt idx="904">
                  <c:v>42660</c:v>
                </c:pt>
                <c:pt idx="905">
                  <c:v>42661</c:v>
                </c:pt>
                <c:pt idx="906">
                  <c:v>42662</c:v>
                </c:pt>
                <c:pt idx="907">
                  <c:v>42663</c:v>
                </c:pt>
                <c:pt idx="908">
                  <c:v>42664</c:v>
                </c:pt>
                <c:pt idx="909">
                  <c:v>42667</c:v>
                </c:pt>
                <c:pt idx="910">
                  <c:v>42668</c:v>
                </c:pt>
                <c:pt idx="911">
                  <c:v>42669</c:v>
                </c:pt>
                <c:pt idx="912">
                  <c:v>42670</c:v>
                </c:pt>
                <c:pt idx="913">
                  <c:v>42671</c:v>
                </c:pt>
                <c:pt idx="914">
                  <c:v>42674</c:v>
                </c:pt>
                <c:pt idx="915">
                  <c:v>42675</c:v>
                </c:pt>
                <c:pt idx="916">
                  <c:v>42676</c:v>
                </c:pt>
                <c:pt idx="917">
                  <c:v>42677</c:v>
                </c:pt>
                <c:pt idx="918">
                  <c:v>42678</c:v>
                </c:pt>
                <c:pt idx="919">
                  <c:v>42681</c:v>
                </c:pt>
                <c:pt idx="920">
                  <c:v>42682</c:v>
                </c:pt>
                <c:pt idx="921">
                  <c:v>42683</c:v>
                </c:pt>
                <c:pt idx="922">
                  <c:v>42684</c:v>
                </c:pt>
                <c:pt idx="923">
                  <c:v>42685</c:v>
                </c:pt>
                <c:pt idx="924">
                  <c:v>42688</c:v>
                </c:pt>
                <c:pt idx="925">
                  <c:v>42689</c:v>
                </c:pt>
                <c:pt idx="926">
                  <c:v>42690</c:v>
                </c:pt>
                <c:pt idx="927">
                  <c:v>42691</c:v>
                </c:pt>
                <c:pt idx="928">
                  <c:v>42692</c:v>
                </c:pt>
                <c:pt idx="929">
                  <c:v>42695</c:v>
                </c:pt>
                <c:pt idx="930">
                  <c:v>42696</c:v>
                </c:pt>
                <c:pt idx="931">
                  <c:v>42697</c:v>
                </c:pt>
                <c:pt idx="932">
                  <c:v>42698</c:v>
                </c:pt>
                <c:pt idx="933">
                  <c:v>42699</c:v>
                </c:pt>
                <c:pt idx="934">
                  <c:v>42702</c:v>
                </c:pt>
                <c:pt idx="935">
                  <c:v>42703</c:v>
                </c:pt>
                <c:pt idx="936">
                  <c:v>42704</c:v>
                </c:pt>
                <c:pt idx="937">
                  <c:v>42705</c:v>
                </c:pt>
                <c:pt idx="938">
                  <c:v>42706</c:v>
                </c:pt>
                <c:pt idx="939">
                  <c:v>42709</c:v>
                </c:pt>
                <c:pt idx="940">
                  <c:v>42710</c:v>
                </c:pt>
                <c:pt idx="941">
                  <c:v>42711</c:v>
                </c:pt>
                <c:pt idx="942">
                  <c:v>42712</c:v>
                </c:pt>
                <c:pt idx="943">
                  <c:v>42713</c:v>
                </c:pt>
                <c:pt idx="944">
                  <c:v>42716</c:v>
                </c:pt>
                <c:pt idx="945">
                  <c:v>42717</c:v>
                </c:pt>
                <c:pt idx="946">
                  <c:v>42718</c:v>
                </c:pt>
                <c:pt idx="947">
                  <c:v>42719</c:v>
                </c:pt>
                <c:pt idx="948">
                  <c:v>42720</c:v>
                </c:pt>
                <c:pt idx="949">
                  <c:v>42723</c:v>
                </c:pt>
                <c:pt idx="950">
                  <c:v>42724</c:v>
                </c:pt>
                <c:pt idx="951">
                  <c:v>42725</c:v>
                </c:pt>
                <c:pt idx="952">
                  <c:v>42726</c:v>
                </c:pt>
                <c:pt idx="953">
                  <c:v>42727</c:v>
                </c:pt>
                <c:pt idx="954">
                  <c:v>42730</c:v>
                </c:pt>
                <c:pt idx="955">
                  <c:v>42731</c:v>
                </c:pt>
                <c:pt idx="956">
                  <c:v>42732</c:v>
                </c:pt>
                <c:pt idx="957">
                  <c:v>42733</c:v>
                </c:pt>
                <c:pt idx="958">
                  <c:v>42734</c:v>
                </c:pt>
                <c:pt idx="959">
                  <c:v>42737</c:v>
                </c:pt>
                <c:pt idx="960">
                  <c:v>42738</c:v>
                </c:pt>
                <c:pt idx="961">
                  <c:v>42739</c:v>
                </c:pt>
                <c:pt idx="962">
                  <c:v>42740</c:v>
                </c:pt>
                <c:pt idx="963">
                  <c:v>42741</c:v>
                </c:pt>
                <c:pt idx="964">
                  <c:v>42744</c:v>
                </c:pt>
                <c:pt idx="965">
                  <c:v>42745</c:v>
                </c:pt>
                <c:pt idx="966">
                  <c:v>42746</c:v>
                </c:pt>
                <c:pt idx="967">
                  <c:v>42747</c:v>
                </c:pt>
                <c:pt idx="968">
                  <c:v>42748</c:v>
                </c:pt>
                <c:pt idx="969">
                  <c:v>42751</c:v>
                </c:pt>
                <c:pt idx="970">
                  <c:v>42752</c:v>
                </c:pt>
                <c:pt idx="971">
                  <c:v>42753</c:v>
                </c:pt>
                <c:pt idx="972">
                  <c:v>42754</c:v>
                </c:pt>
                <c:pt idx="973">
                  <c:v>42755</c:v>
                </c:pt>
                <c:pt idx="974">
                  <c:v>42758</c:v>
                </c:pt>
                <c:pt idx="975">
                  <c:v>42759</c:v>
                </c:pt>
                <c:pt idx="976">
                  <c:v>42760</c:v>
                </c:pt>
                <c:pt idx="977">
                  <c:v>42761</c:v>
                </c:pt>
                <c:pt idx="978">
                  <c:v>42762</c:v>
                </c:pt>
                <c:pt idx="979">
                  <c:v>42765</c:v>
                </c:pt>
                <c:pt idx="980">
                  <c:v>42766</c:v>
                </c:pt>
                <c:pt idx="981">
                  <c:v>42767</c:v>
                </c:pt>
                <c:pt idx="982">
                  <c:v>42768</c:v>
                </c:pt>
                <c:pt idx="983">
                  <c:v>42769</c:v>
                </c:pt>
                <c:pt idx="984">
                  <c:v>42772</c:v>
                </c:pt>
                <c:pt idx="985">
                  <c:v>42773</c:v>
                </c:pt>
                <c:pt idx="986">
                  <c:v>42774</c:v>
                </c:pt>
                <c:pt idx="987">
                  <c:v>42775</c:v>
                </c:pt>
                <c:pt idx="988">
                  <c:v>42776</c:v>
                </c:pt>
                <c:pt idx="989">
                  <c:v>42779</c:v>
                </c:pt>
                <c:pt idx="990">
                  <c:v>42780</c:v>
                </c:pt>
                <c:pt idx="991">
                  <c:v>42781</c:v>
                </c:pt>
                <c:pt idx="992">
                  <c:v>42782</c:v>
                </c:pt>
                <c:pt idx="993">
                  <c:v>42783</c:v>
                </c:pt>
                <c:pt idx="994">
                  <c:v>42786</c:v>
                </c:pt>
                <c:pt idx="995">
                  <c:v>42787</c:v>
                </c:pt>
                <c:pt idx="996">
                  <c:v>42788</c:v>
                </c:pt>
                <c:pt idx="997">
                  <c:v>42789</c:v>
                </c:pt>
                <c:pt idx="998">
                  <c:v>42790</c:v>
                </c:pt>
                <c:pt idx="999">
                  <c:v>42793</c:v>
                </c:pt>
                <c:pt idx="1000">
                  <c:v>42794</c:v>
                </c:pt>
                <c:pt idx="1001">
                  <c:v>42795</c:v>
                </c:pt>
                <c:pt idx="1002">
                  <c:v>42796</c:v>
                </c:pt>
                <c:pt idx="1003">
                  <c:v>42797</c:v>
                </c:pt>
                <c:pt idx="1004">
                  <c:v>42800</c:v>
                </c:pt>
                <c:pt idx="1005">
                  <c:v>42801</c:v>
                </c:pt>
                <c:pt idx="1006">
                  <c:v>42802</c:v>
                </c:pt>
                <c:pt idx="1007">
                  <c:v>42803</c:v>
                </c:pt>
                <c:pt idx="1008">
                  <c:v>42804</c:v>
                </c:pt>
                <c:pt idx="1009">
                  <c:v>42807</c:v>
                </c:pt>
                <c:pt idx="1010">
                  <c:v>42808</c:v>
                </c:pt>
                <c:pt idx="1011">
                  <c:v>42809</c:v>
                </c:pt>
                <c:pt idx="1012">
                  <c:v>42810</c:v>
                </c:pt>
                <c:pt idx="1013">
                  <c:v>42811</c:v>
                </c:pt>
                <c:pt idx="1014">
                  <c:v>42814</c:v>
                </c:pt>
                <c:pt idx="1015">
                  <c:v>42815</c:v>
                </c:pt>
                <c:pt idx="1016">
                  <c:v>42816</c:v>
                </c:pt>
                <c:pt idx="1017">
                  <c:v>42817</c:v>
                </c:pt>
                <c:pt idx="1018">
                  <c:v>42818</c:v>
                </c:pt>
                <c:pt idx="1019">
                  <c:v>42821</c:v>
                </c:pt>
                <c:pt idx="1020">
                  <c:v>42822</c:v>
                </c:pt>
                <c:pt idx="1021">
                  <c:v>42823</c:v>
                </c:pt>
                <c:pt idx="1022">
                  <c:v>42824</c:v>
                </c:pt>
                <c:pt idx="1023">
                  <c:v>42825</c:v>
                </c:pt>
                <c:pt idx="1024">
                  <c:v>42828</c:v>
                </c:pt>
                <c:pt idx="1025">
                  <c:v>42829</c:v>
                </c:pt>
                <c:pt idx="1026">
                  <c:v>42830</c:v>
                </c:pt>
                <c:pt idx="1027">
                  <c:v>42831</c:v>
                </c:pt>
                <c:pt idx="1028">
                  <c:v>42832</c:v>
                </c:pt>
                <c:pt idx="1029">
                  <c:v>42835</c:v>
                </c:pt>
                <c:pt idx="1030">
                  <c:v>42836</c:v>
                </c:pt>
                <c:pt idx="1031">
                  <c:v>42837</c:v>
                </c:pt>
                <c:pt idx="1032">
                  <c:v>42838</c:v>
                </c:pt>
                <c:pt idx="1033">
                  <c:v>42839</c:v>
                </c:pt>
                <c:pt idx="1034">
                  <c:v>42842</c:v>
                </c:pt>
                <c:pt idx="1035">
                  <c:v>42843</c:v>
                </c:pt>
                <c:pt idx="1036">
                  <c:v>42844</c:v>
                </c:pt>
                <c:pt idx="1037">
                  <c:v>42845</c:v>
                </c:pt>
                <c:pt idx="1038">
                  <c:v>42846</c:v>
                </c:pt>
                <c:pt idx="1039">
                  <c:v>42849</c:v>
                </c:pt>
                <c:pt idx="1040">
                  <c:v>42850</c:v>
                </c:pt>
                <c:pt idx="1041">
                  <c:v>42851</c:v>
                </c:pt>
                <c:pt idx="1042">
                  <c:v>42852</c:v>
                </c:pt>
                <c:pt idx="1043">
                  <c:v>42853</c:v>
                </c:pt>
                <c:pt idx="1044">
                  <c:v>42856</c:v>
                </c:pt>
                <c:pt idx="1045">
                  <c:v>42857</c:v>
                </c:pt>
                <c:pt idx="1046">
                  <c:v>42858</c:v>
                </c:pt>
                <c:pt idx="1047">
                  <c:v>42859</c:v>
                </c:pt>
                <c:pt idx="1048">
                  <c:v>42860</c:v>
                </c:pt>
                <c:pt idx="1049">
                  <c:v>42863</c:v>
                </c:pt>
                <c:pt idx="1050">
                  <c:v>42864</c:v>
                </c:pt>
                <c:pt idx="1051">
                  <c:v>42865</c:v>
                </c:pt>
                <c:pt idx="1052">
                  <c:v>42866</c:v>
                </c:pt>
                <c:pt idx="1053">
                  <c:v>42867</c:v>
                </c:pt>
                <c:pt idx="1054">
                  <c:v>42870</c:v>
                </c:pt>
                <c:pt idx="1055">
                  <c:v>42871</c:v>
                </c:pt>
                <c:pt idx="1056">
                  <c:v>42872</c:v>
                </c:pt>
                <c:pt idx="1057">
                  <c:v>42873</c:v>
                </c:pt>
                <c:pt idx="1058">
                  <c:v>42874</c:v>
                </c:pt>
                <c:pt idx="1059">
                  <c:v>42877</c:v>
                </c:pt>
                <c:pt idx="1060">
                  <c:v>42878</c:v>
                </c:pt>
                <c:pt idx="1061">
                  <c:v>42879</c:v>
                </c:pt>
                <c:pt idx="1062">
                  <c:v>42880</c:v>
                </c:pt>
                <c:pt idx="1063">
                  <c:v>42881</c:v>
                </c:pt>
                <c:pt idx="1064">
                  <c:v>42884</c:v>
                </c:pt>
                <c:pt idx="1065">
                  <c:v>42885</c:v>
                </c:pt>
                <c:pt idx="1066">
                  <c:v>42886</c:v>
                </c:pt>
                <c:pt idx="1067">
                  <c:v>42887</c:v>
                </c:pt>
                <c:pt idx="1068">
                  <c:v>42888</c:v>
                </c:pt>
                <c:pt idx="1069">
                  <c:v>42891</c:v>
                </c:pt>
                <c:pt idx="1070">
                  <c:v>42892</c:v>
                </c:pt>
                <c:pt idx="1071">
                  <c:v>42893</c:v>
                </c:pt>
                <c:pt idx="1072">
                  <c:v>42894</c:v>
                </c:pt>
                <c:pt idx="1073">
                  <c:v>42895</c:v>
                </c:pt>
                <c:pt idx="1074">
                  <c:v>42898</c:v>
                </c:pt>
                <c:pt idx="1075">
                  <c:v>42899</c:v>
                </c:pt>
                <c:pt idx="1076">
                  <c:v>42900</c:v>
                </c:pt>
                <c:pt idx="1077">
                  <c:v>42901</c:v>
                </c:pt>
                <c:pt idx="1078">
                  <c:v>42902</c:v>
                </c:pt>
                <c:pt idx="1079">
                  <c:v>42905</c:v>
                </c:pt>
                <c:pt idx="1080">
                  <c:v>42906</c:v>
                </c:pt>
                <c:pt idx="1081">
                  <c:v>42907</c:v>
                </c:pt>
                <c:pt idx="1082">
                  <c:v>42908</c:v>
                </c:pt>
                <c:pt idx="1083">
                  <c:v>42909</c:v>
                </c:pt>
                <c:pt idx="1084">
                  <c:v>42912</c:v>
                </c:pt>
                <c:pt idx="1085">
                  <c:v>42913</c:v>
                </c:pt>
                <c:pt idx="1086">
                  <c:v>42914</c:v>
                </c:pt>
                <c:pt idx="1087">
                  <c:v>42915</c:v>
                </c:pt>
                <c:pt idx="1088">
                  <c:v>42916</c:v>
                </c:pt>
                <c:pt idx="1089">
                  <c:v>42919</c:v>
                </c:pt>
                <c:pt idx="1090">
                  <c:v>42920</c:v>
                </c:pt>
                <c:pt idx="1091">
                  <c:v>42921</c:v>
                </c:pt>
                <c:pt idx="1092">
                  <c:v>42922</c:v>
                </c:pt>
                <c:pt idx="1093">
                  <c:v>42923</c:v>
                </c:pt>
                <c:pt idx="1094">
                  <c:v>42926</c:v>
                </c:pt>
                <c:pt idx="1095">
                  <c:v>42927</c:v>
                </c:pt>
                <c:pt idx="1096">
                  <c:v>42928</c:v>
                </c:pt>
                <c:pt idx="1097">
                  <c:v>42929</c:v>
                </c:pt>
                <c:pt idx="1098">
                  <c:v>42930</c:v>
                </c:pt>
                <c:pt idx="1099">
                  <c:v>42933</c:v>
                </c:pt>
                <c:pt idx="1100">
                  <c:v>42934</c:v>
                </c:pt>
                <c:pt idx="1101">
                  <c:v>42935</c:v>
                </c:pt>
                <c:pt idx="1102">
                  <c:v>42936</c:v>
                </c:pt>
                <c:pt idx="1103">
                  <c:v>42937</c:v>
                </c:pt>
                <c:pt idx="1104">
                  <c:v>42940</c:v>
                </c:pt>
                <c:pt idx="1105">
                  <c:v>42941</c:v>
                </c:pt>
                <c:pt idx="1106">
                  <c:v>42942</c:v>
                </c:pt>
                <c:pt idx="1107">
                  <c:v>42943</c:v>
                </c:pt>
                <c:pt idx="1108">
                  <c:v>42944</c:v>
                </c:pt>
                <c:pt idx="1109">
                  <c:v>42947</c:v>
                </c:pt>
                <c:pt idx="1110">
                  <c:v>42948</c:v>
                </c:pt>
                <c:pt idx="1111">
                  <c:v>42949</c:v>
                </c:pt>
                <c:pt idx="1112">
                  <c:v>42950</c:v>
                </c:pt>
                <c:pt idx="1113">
                  <c:v>42951</c:v>
                </c:pt>
                <c:pt idx="1114">
                  <c:v>42954</c:v>
                </c:pt>
                <c:pt idx="1115">
                  <c:v>42955</c:v>
                </c:pt>
                <c:pt idx="1116">
                  <c:v>42956</c:v>
                </c:pt>
                <c:pt idx="1117">
                  <c:v>42957</c:v>
                </c:pt>
                <c:pt idx="1118">
                  <c:v>42958</c:v>
                </c:pt>
                <c:pt idx="1119">
                  <c:v>42961</c:v>
                </c:pt>
                <c:pt idx="1120">
                  <c:v>42962</c:v>
                </c:pt>
                <c:pt idx="1121">
                  <c:v>42963</c:v>
                </c:pt>
                <c:pt idx="1122">
                  <c:v>42964</c:v>
                </c:pt>
                <c:pt idx="1123">
                  <c:v>42965</c:v>
                </c:pt>
                <c:pt idx="1124">
                  <c:v>42968</c:v>
                </c:pt>
                <c:pt idx="1125">
                  <c:v>42969</c:v>
                </c:pt>
                <c:pt idx="1126">
                  <c:v>42970</c:v>
                </c:pt>
                <c:pt idx="1127">
                  <c:v>42971</c:v>
                </c:pt>
                <c:pt idx="1128">
                  <c:v>42972</c:v>
                </c:pt>
                <c:pt idx="1129">
                  <c:v>42975</c:v>
                </c:pt>
                <c:pt idx="1130">
                  <c:v>42976</c:v>
                </c:pt>
                <c:pt idx="1131">
                  <c:v>42977</c:v>
                </c:pt>
                <c:pt idx="1132">
                  <c:v>42978</c:v>
                </c:pt>
                <c:pt idx="1133">
                  <c:v>42979</c:v>
                </c:pt>
                <c:pt idx="1134">
                  <c:v>42982</c:v>
                </c:pt>
                <c:pt idx="1135">
                  <c:v>42983</c:v>
                </c:pt>
                <c:pt idx="1136">
                  <c:v>42984</c:v>
                </c:pt>
                <c:pt idx="1137">
                  <c:v>42985</c:v>
                </c:pt>
                <c:pt idx="1138">
                  <c:v>42986</c:v>
                </c:pt>
                <c:pt idx="1139">
                  <c:v>42989</c:v>
                </c:pt>
                <c:pt idx="1140">
                  <c:v>42990</c:v>
                </c:pt>
                <c:pt idx="1141">
                  <c:v>42991</c:v>
                </c:pt>
                <c:pt idx="1142">
                  <c:v>42992</c:v>
                </c:pt>
                <c:pt idx="1143">
                  <c:v>42993</c:v>
                </c:pt>
                <c:pt idx="1144">
                  <c:v>42996</c:v>
                </c:pt>
                <c:pt idx="1145">
                  <c:v>42997</c:v>
                </c:pt>
                <c:pt idx="1146">
                  <c:v>42998</c:v>
                </c:pt>
                <c:pt idx="1147">
                  <c:v>42999</c:v>
                </c:pt>
                <c:pt idx="1148">
                  <c:v>43000</c:v>
                </c:pt>
                <c:pt idx="1149">
                  <c:v>43003</c:v>
                </c:pt>
                <c:pt idx="1150">
                  <c:v>43004</c:v>
                </c:pt>
                <c:pt idx="1151">
                  <c:v>43005</c:v>
                </c:pt>
                <c:pt idx="1152">
                  <c:v>43006</c:v>
                </c:pt>
                <c:pt idx="1153">
                  <c:v>43007</c:v>
                </c:pt>
                <c:pt idx="1154">
                  <c:v>43010</c:v>
                </c:pt>
                <c:pt idx="1155">
                  <c:v>43011</c:v>
                </c:pt>
                <c:pt idx="1156">
                  <c:v>43012</c:v>
                </c:pt>
                <c:pt idx="1157">
                  <c:v>43013</c:v>
                </c:pt>
                <c:pt idx="1158">
                  <c:v>43014</c:v>
                </c:pt>
                <c:pt idx="1159">
                  <c:v>43017</c:v>
                </c:pt>
                <c:pt idx="1160">
                  <c:v>43018</c:v>
                </c:pt>
                <c:pt idx="1161">
                  <c:v>43019</c:v>
                </c:pt>
                <c:pt idx="1162">
                  <c:v>43020</c:v>
                </c:pt>
                <c:pt idx="1163">
                  <c:v>43021</c:v>
                </c:pt>
                <c:pt idx="1164">
                  <c:v>43024</c:v>
                </c:pt>
                <c:pt idx="1165">
                  <c:v>43025</c:v>
                </c:pt>
                <c:pt idx="1166">
                  <c:v>43026</c:v>
                </c:pt>
                <c:pt idx="1167">
                  <c:v>43027</c:v>
                </c:pt>
                <c:pt idx="1168">
                  <c:v>43028</c:v>
                </c:pt>
                <c:pt idx="1169">
                  <c:v>43031</c:v>
                </c:pt>
                <c:pt idx="1170">
                  <c:v>43032</c:v>
                </c:pt>
                <c:pt idx="1171">
                  <c:v>43033</c:v>
                </c:pt>
                <c:pt idx="1172">
                  <c:v>43034</c:v>
                </c:pt>
                <c:pt idx="1173">
                  <c:v>43035</c:v>
                </c:pt>
                <c:pt idx="1174">
                  <c:v>43038</c:v>
                </c:pt>
                <c:pt idx="1175">
                  <c:v>43039</c:v>
                </c:pt>
                <c:pt idx="1176">
                  <c:v>43040</c:v>
                </c:pt>
                <c:pt idx="1177">
                  <c:v>43041</c:v>
                </c:pt>
                <c:pt idx="1178">
                  <c:v>43042</c:v>
                </c:pt>
                <c:pt idx="1179">
                  <c:v>43045</c:v>
                </c:pt>
                <c:pt idx="1180">
                  <c:v>43046</c:v>
                </c:pt>
                <c:pt idx="1181">
                  <c:v>43047</c:v>
                </c:pt>
                <c:pt idx="1182">
                  <c:v>43048</c:v>
                </c:pt>
                <c:pt idx="1183">
                  <c:v>43049</c:v>
                </c:pt>
                <c:pt idx="1184">
                  <c:v>43052</c:v>
                </c:pt>
                <c:pt idx="1185">
                  <c:v>43053</c:v>
                </c:pt>
                <c:pt idx="1186">
                  <c:v>43054</c:v>
                </c:pt>
                <c:pt idx="1187">
                  <c:v>43055</c:v>
                </c:pt>
                <c:pt idx="1188">
                  <c:v>43056</c:v>
                </c:pt>
                <c:pt idx="1189">
                  <c:v>43059</c:v>
                </c:pt>
                <c:pt idx="1190">
                  <c:v>43060</c:v>
                </c:pt>
                <c:pt idx="1191">
                  <c:v>43061</c:v>
                </c:pt>
                <c:pt idx="1192">
                  <c:v>43062</c:v>
                </c:pt>
                <c:pt idx="1193">
                  <c:v>43063</c:v>
                </c:pt>
                <c:pt idx="1194">
                  <c:v>43066</c:v>
                </c:pt>
                <c:pt idx="1195">
                  <c:v>43067</c:v>
                </c:pt>
                <c:pt idx="1196">
                  <c:v>43068</c:v>
                </c:pt>
                <c:pt idx="1197">
                  <c:v>43069</c:v>
                </c:pt>
                <c:pt idx="1198">
                  <c:v>43070</c:v>
                </c:pt>
                <c:pt idx="1199">
                  <c:v>43073</c:v>
                </c:pt>
                <c:pt idx="1200">
                  <c:v>43074</c:v>
                </c:pt>
                <c:pt idx="1201">
                  <c:v>43075</c:v>
                </c:pt>
                <c:pt idx="1202">
                  <c:v>43076</c:v>
                </c:pt>
                <c:pt idx="1203">
                  <c:v>43077</c:v>
                </c:pt>
                <c:pt idx="1204">
                  <c:v>43080</c:v>
                </c:pt>
                <c:pt idx="1205">
                  <c:v>43081</c:v>
                </c:pt>
                <c:pt idx="1206">
                  <c:v>43082</c:v>
                </c:pt>
                <c:pt idx="1207">
                  <c:v>43083</c:v>
                </c:pt>
                <c:pt idx="1208">
                  <c:v>43084</c:v>
                </c:pt>
                <c:pt idx="1209">
                  <c:v>43087</c:v>
                </c:pt>
                <c:pt idx="1210">
                  <c:v>43088</c:v>
                </c:pt>
                <c:pt idx="1211">
                  <c:v>43089</c:v>
                </c:pt>
                <c:pt idx="1212">
                  <c:v>43090</c:v>
                </c:pt>
                <c:pt idx="1213">
                  <c:v>43091</c:v>
                </c:pt>
                <c:pt idx="1214">
                  <c:v>43094</c:v>
                </c:pt>
                <c:pt idx="1215">
                  <c:v>43095</c:v>
                </c:pt>
                <c:pt idx="1216">
                  <c:v>43096</c:v>
                </c:pt>
                <c:pt idx="1217">
                  <c:v>43097</c:v>
                </c:pt>
                <c:pt idx="1218">
                  <c:v>43098</c:v>
                </c:pt>
                <c:pt idx="1219">
                  <c:v>43101</c:v>
                </c:pt>
                <c:pt idx="1220">
                  <c:v>43102</c:v>
                </c:pt>
                <c:pt idx="1221">
                  <c:v>43103</c:v>
                </c:pt>
                <c:pt idx="1222">
                  <c:v>43104</c:v>
                </c:pt>
                <c:pt idx="1223">
                  <c:v>43105</c:v>
                </c:pt>
                <c:pt idx="1224">
                  <c:v>43108</c:v>
                </c:pt>
                <c:pt idx="1225">
                  <c:v>43109</c:v>
                </c:pt>
                <c:pt idx="1226">
                  <c:v>43110</c:v>
                </c:pt>
                <c:pt idx="1227">
                  <c:v>43111</c:v>
                </c:pt>
                <c:pt idx="1228">
                  <c:v>43112</c:v>
                </c:pt>
                <c:pt idx="1229">
                  <c:v>43115</c:v>
                </c:pt>
                <c:pt idx="1230">
                  <c:v>43116</c:v>
                </c:pt>
                <c:pt idx="1231">
                  <c:v>43117</c:v>
                </c:pt>
                <c:pt idx="1232">
                  <c:v>43118</c:v>
                </c:pt>
                <c:pt idx="1233">
                  <c:v>43119</c:v>
                </c:pt>
                <c:pt idx="1234">
                  <c:v>43122</c:v>
                </c:pt>
                <c:pt idx="1235">
                  <c:v>43123</c:v>
                </c:pt>
                <c:pt idx="1236">
                  <c:v>43124</c:v>
                </c:pt>
                <c:pt idx="1237">
                  <c:v>43125</c:v>
                </c:pt>
                <c:pt idx="1238">
                  <c:v>43126</c:v>
                </c:pt>
                <c:pt idx="1239">
                  <c:v>43129</c:v>
                </c:pt>
                <c:pt idx="1240">
                  <c:v>43130</c:v>
                </c:pt>
                <c:pt idx="1241">
                  <c:v>43131</c:v>
                </c:pt>
                <c:pt idx="1242">
                  <c:v>43132</c:v>
                </c:pt>
                <c:pt idx="1243">
                  <c:v>43133</c:v>
                </c:pt>
                <c:pt idx="1244">
                  <c:v>43136</c:v>
                </c:pt>
                <c:pt idx="1245">
                  <c:v>43137</c:v>
                </c:pt>
                <c:pt idx="1246">
                  <c:v>43138</c:v>
                </c:pt>
                <c:pt idx="1247">
                  <c:v>43139</c:v>
                </c:pt>
                <c:pt idx="1248">
                  <c:v>43140</c:v>
                </c:pt>
                <c:pt idx="1249">
                  <c:v>43143</c:v>
                </c:pt>
                <c:pt idx="1250">
                  <c:v>43144</c:v>
                </c:pt>
                <c:pt idx="1251">
                  <c:v>43145</c:v>
                </c:pt>
                <c:pt idx="1252">
                  <c:v>43146</c:v>
                </c:pt>
                <c:pt idx="1253">
                  <c:v>43147</c:v>
                </c:pt>
                <c:pt idx="1254">
                  <c:v>43150</c:v>
                </c:pt>
                <c:pt idx="1255">
                  <c:v>43151</c:v>
                </c:pt>
                <c:pt idx="1256">
                  <c:v>43152</c:v>
                </c:pt>
                <c:pt idx="1257">
                  <c:v>43153</c:v>
                </c:pt>
                <c:pt idx="1258">
                  <c:v>43154</c:v>
                </c:pt>
                <c:pt idx="1259">
                  <c:v>43157</c:v>
                </c:pt>
                <c:pt idx="1260">
                  <c:v>43158</c:v>
                </c:pt>
                <c:pt idx="1261">
                  <c:v>43159</c:v>
                </c:pt>
                <c:pt idx="1262">
                  <c:v>43160</c:v>
                </c:pt>
                <c:pt idx="1263">
                  <c:v>43161</c:v>
                </c:pt>
                <c:pt idx="1264">
                  <c:v>43164</c:v>
                </c:pt>
                <c:pt idx="1265">
                  <c:v>43165</c:v>
                </c:pt>
                <c:pt idx="1266">
                  <c:v>43166</c:v>
                </c:pt>
                <c:pt idx="1267">
                  <c:v>43167</c:v>
                </c:pt>
                <c:pt idx="1268">
                  <c:v>43168</c:v>
                </c:pt>
                <c:pt idx="1269">
                  <c:v>43171</c:v>
                </c:pt>
                <c:pt idx="1270">
                  <c:v>43172</c:v>
                </c:pt>
                <c:pt idx="1271">
                  <c:v>43173</c:v>
                </c:pt>
                <c:pt idx="1272">
                  <c:v>43174</c:v>
                </c:pt>
                <c:pt idx="1273">
                  <c:v>43175</c:v>
                </c:pt>
                <c:pt idx="1274">
                  <c:v>43178</c:v>
                </c:pt>
                <c:pt idx="1275">
                  <c:v>43179</c:v>
                </c:pt>
                <c:pt idx="1276">
                  <c:v>43180</c:v>
                </c:pt>
                <c:pt idx="1277">
                  <c:v>43181</c:v>
                </c:pt>
                <c:pt idx="1278">
                  <c:v>43182</c:v>
                </c:pt>
                <c:pt idx="1279">
                  <c:v>43185</c:v>
                </c:pt>
                <c:pt idx="1280">
                  <c:v>43186</c:v>
                </c:pt>
                <c:pt idx="1281">
                  <c:v>43187</c:v>
                </c:pt>
                <c:pt idx="1282">
                  <c:v>43188</c:v>
                </c:pt>
                <c:pt idx="1283">
                  <c:v>43189</c:v>
                </c:pt>
                <c:pt idx="1284">
                  <c:v>43192</c:v>
                </c:pt>
                <c:pt idx="1285">
                  <c:v>43193</c:v>
                </c:pt>
                <c:pt idx="1286">
                  <c:v>43194</c:v>
                </c:pt>
                <c:pt idx="1287">
                  <c:v>43195</c:v>
                </c:pt>
                <c:pt idx="1288">
                  <c:v>43196</c:v>
                </c:pt>
                <c:pt idx="1289">
                  <c:v>43199</c:v>
                </c:pt>
                <c:pt idx="1290">
                  <c:v>43200</c:v>
                </c:pt>
                <c:pt idx="1291">
                  <c:v>43201</c:v>
                </c:pt>
                <c:pt idx="1292">
                  <c:v>43202</c:v>
                </c:pt>
                <c:pt idx="1293">
                  <c:v>43203</c:v>
                </c:pt>
                <c:pt idx="1294">
                  <c:v>43206</c:v>
                </c:pt>
                <c:pt idx="1295">
                  <c:v>43207</c:v>
                </c:pt>
                <c:pt idx="1296">
                  <c:v>43208</c:v>
                </c:pt>
                <c:pt idx="1297">
                  <c:v>43209</c:v>
                </c:pt>
                <c:pt idx="1298">
                  <c:v>43210</c:v>
                </c:pt>
                <c:pt idx="1299">
                  <c:v>43213</c:v>
                </c:pt>
                <c:pt idx="1300">
                  <c:v>43214</c:v>
                </c:pt>
                <c:pt idx="1301">
                  <c:v>43215</c:v>
                </c:pt>
                <c:pt idx="1302">
                  <c:v>43216</c:v>
                </c:pt>
                <c:pt idx="1303">
                  <c:v>43217</c:v>
                </c:pt>
                <c:pt idx="1304">
                  <c:v>43220</c:v>
                </c:pt>
                <c:pt idx="1305">
                  <c:v>43221</c:v>
                </c:pt>
                <c:pt idx="1306">
                  <c:v>43222</c:v>
                </c:pt>
                <c:pt idx="1307">
                  <c:v>43223</c:v>
                </c:pt>
                <c:pt idx="1308">
                  <c:v>43224</c:v>
                </c:pt>
                <c:pt idx="1309">
                  <c:v>43227</c:v>
                </c:pt>
                <c:pt idx="1310">
                  <c:v>43228</c:v>
                </c:pt>
                <c:pt idx="1311">
                  <c:v>43229</c:v>
                </c:pt>
                <c:pt idx="1312">
                  <c:v>43230</c:v>
                </c:pt>
                <c:pt idx="1313">
                  <c:v>43231</c:v>
                </c:pt>
                <c:pt idx="1314">
                  <c:v>43234</c:v>
                </c:pt>
                <c:pt idx="1315">
                  <c:v>43235</c:v>
                </c:pt>
                <c:pt idx="1316">
                  <c:v>43236</c:v>
                </c:pt>
                <c:pt idx="1317">
                  <c:v>43237</c:v>
                </c:pt>
                <c:pt idx="1318">
                  <c:v>43238</c:v>
                </c:pt>
                <c:pt idx="1319">
                  <c:v>43241</c:v>
                </c:pt>
                <c:pt idx="1320">
                  <c:v>43242</c:v>
                </c:pt>
                <c:pt idx="1321">
                  <c:v>43243</c:v>
                </c:pt>
                <c:pt idx="1322">
                  <c:v>43244</c:v>
                </c:pt>
                <c:pt idx="1323">
                  <c:v>43245</c:v>
                </c:pt>
                <c:pt idx="1324">
                  <c:v>43248</c:v>
                </c:pt>
                <c:pt idx="1325">
                  <c:v>43249</c:v>
                </c:pt>
                <c:pt idx="1326">
                  <c:v>43250</c:v>
                </c:pt>
                <c:pt idx="1327">
                  <c:v>43251</c:v>
                </c:pt>
                <c:pt idx="1328">
                  <c:v>43252</c:v>
                </c:pt>
                <c:pt idx="1329">
                  <c:v>43255</c:v>
                </c:pt>
                <c:pt idx="1330">
                  <c:v>43256</c:v>
                </c:pt>
                <c:pt idx="1331">
                  <c:v>43257</c:v>
                </c:pt>
                <c:pt idx="1332">
                  <c:v>43258</c:v>
                </c:pt>
                <c:pt idx="1333">
                  <c:v>43259</c:v>
                </c:pt>
                <c:pt idx="1334">
                  <c:v>43262</c:v>
                </c:pt>
                <c:pt idx="1335">
                  <c:v>43263</c:v>
                </c:pt>
                <c:pt idx="1336">
                  <c:v>43264</c:v>
                </c:pt>
                <c:pt idx="1337">
                  <c:v>43265</c:v>
                </c:pt>
                <c:pt idx="1338">
                  <c:v>43266</c:v>
                </c:pt>
                <c:pt idx="1339">
                  <c:v>43269</c:v>
                </c:pt>
                <c:pt idx="1340">
                  <c:v>43270</c:v>
                </c:pt>
                <c:pt idx="1341">
                  <c:v>43271</c:v>
                </c:pt>
                <c:pt idx="1342">
                  <c:v>43272</c:v>
                </c:pt>
                <c:pt idx="1343">
                  <c:v>43273</c:v>
                </c:pt>
                <c:pt idx="1344">
                  <c:v>43276</c:v>
                </c:pt>
                <c:pt idx="1345">
                  <c:v>43277</c:v>
                </c:pt>
                <c:pt idx="1346">
                  <c:v>43278</c:v>
                </c:pt>
                <c:pt idx="1347">
                  <c:v>43279</c:v>
                </c:pt>
                <c:pt idx="1348">
                  <c:v>43280</c:v>
                </c:pt>
                <c:pt idx="1349">
                  <c:v>43283</c:v>
                </c:pt>
                <c:pt idx="1350">
                  <c:v>43284</c:v>
                </c:pt>
                <c:pt idx="1351">
                  <c:v>43285</c:v>
                </c:pt>
                <c:pt idx="1352">
                  <c:v>43286</c:v>
                </c:pt>
                <c:pt idx="1353">
                  <c:v>43287</c:v>
                </c:pt>
                <c:pt idx="1354">
                  <c:v>43290</c:v>
                </c:pt>
                <c:pt idx="1355">
                  <c:v>43291</c:v>
                </c:pt>
                <c:pt idx="1356">
                  <c:v>43292</c:v>
                </c:pt>
                <c:pt idx="1357">
                  <c:v>43293</c:v>
                </c:pt>
                <c:pt idx="1358">
                  <c:v>43294</c:v>
                </c:pt>
                <c:pt idx="1359">
                  <c:v>43297</c:v>
                </c:pt>
                <c:pt idx="1360">
                  <c:v>43298</c:v>
                </c:pt>
                <c:pt idx="1361">
                  <c:v>43299</c:v>
                </c:pt>
                <c:pt idx="1362">
                  <c:v>43300</c:v>
                </c:pt>
                <c:pt idx="1363">
                  <c:v>43301</c:v>
                </c:pt>
                <c:pt idx="1364">
                  <c:v>43304</c:v>
                </c:pt>
                <c:pt idx="1365">
                  <c:v>43305</c:v>
                </c:pt>
                <c:pt idx="1366">
                  <c:v>43306</c:v>
                </c:pt>
                <c:pt idx="1367">
                  <c:v>43307</c:v>
                </c:pt>
                <c:pt idx="1368">
                  <c:v>43308</c:v>
                </c:pt>
                <c:pt idx="1369">
                  <c:v>43311</c:v>
                </c:pt>
                <c:pt idx="1370">
                  <c:v>43312</c:v>
                </c:pt>
                <c:pt idx="1371">
                  <c:v>43313</c:v>
                </c:pt>
                <c:pt idx="1372">
                  <c:v>43314</c:v>
                </c:pt>
                <c:pt idx="1373">
                  <c:v>43315</c:v>
                </c:pt>
                <c:pt idx="1374">
                  <c:v>43318</c:v>
                </c:pt>
                <c:pt idx="1375">
                  <c:v>43319</c:v>
                </c:pt>
                <c:pt idx="1376">
                  <c:v>43320</c:v>
                </c:pt>
                <c:pt idx="1377">
                  <c:v>43321</c:v>
                </c:pt>
                <c:pt idx="1378">
                  <c:v>43322</c:v>
                </c:pt>
                <c:pt idx="1379">
                  <c:v>43325</c:v>
                </c:pt>
                <c:pt idx="1380">
                  <c:v>43326</c:v>
                </c:pt>
                <c:pt idx="1381">
                  <c:v>43327</c:v>
                </c:pt>
                <c:pt idx="1382">
                  <c:v>43328</c:v>
                </c:pt>
                <c:pt idx="1383">
                  <c:v>43329</c:v>
                </c:pt>
                <c:pt idx="1384">
                  <c:v>43332</c:v>
                </c:pt>
                <c:pt idx="1385">
                  <c:v>43333</c:v>
                </c:pt>
                <c:pt idx="1386">
                  <c:v>43334</c:v>
                </c:pt>
                <c:pt idx="1387">
                  <c:v>43335</c:v>
                </c:pt>
                <c:pt idx="1388">
                  <c:v>43336</c:v>
                </c:pt>
                <c:pt idx="1389">
                  <c:v>43339</c:v>
                </c:pt>
                <c:pt idx="1390">
                  <c:v>43340</c:v>
                </c:pt>
                <c:pt idx="1391">
                  <c:v>43341</c:v>
                </c:pt>
                <c:pt idx="1392">
                  <c:v>43342</c:v>
                </c:pt>
                <c:pt idx="1393">
                  <c:v>43343</c:v>
                </c:pt>
                <c:pt idx="1394">
                  <c:v>43346</c:v>
                </c:pt>
                <c:pt idx="1395">
                  <c:v>43347</c:v>
                </c:pt>
                <c:pt idx="1396">
                  <c:v>43348</c:v>
                </c:pt>
                <c:pt idx="1397">
                  <c:v>43349</c:v>
                </c:pt>
                <c:pt idx="1398">
                  <c:v>43350</c:v>
                </c:pt>
                <c:pt idx="1399">
                  <c:v>43353</c:v>
                </c:pt>
                <c:pt idx="1400">
                  <c:v>43354</c:v>
                </c:pt>
                <c:pt idx="1401">
                  <c:v>43355</c:v>
                </c:pt>
                <c:pt idx="1402">
                  <c:v>43356</c:v>
                </c:pt>
                <c:pt idx="1403">
                  <c:v>43357</c:v>
                </c:pt>
                <c:pt idx="1404">
                  <c:v>43360</c:v>
                </c:pt>
                <c:pt idx="1405">
                  <c:v>43361</c:v>
                </c:pt>
                <c:pt idx="1406">
                  <c:v>43362</c:v>
                </c:pt>
                <c:pt idx="1407">
                  <c:v>43363</c:v>
                </c:pt>
                <c:pt idx="1408">
                  <c:v>43364</c:v>
                </c:pt>
                <c:pt idx="1409">
                  <c:v>43367</c:v>
                </c:pt>
                <c:pt idx="1410">
                  <c:v>43368</c:v>
                </c:pt>
                <c:pt idx="1411">
                  <c:v>43369</c:v>
                </c:pt>
                <c:pt idx="1412">
                  <c:v>43370</c:v>
                </c:pt>
                <c:pt idx="1413">
                  <c:v>43371</c:v>
                </c:pt>
                <c:pt idx="1414">
                  <c:v>43374</c:v>
                </c:pt>
                <c:pt idx="1415">
                  <c:v>43375</c:v>
                </c:pt>
                <c:pt idx="1416">
                  <c:v>43376</c:v>
                </c:pt>
                <c:pt idx="1417">
                  <c:v>43377</c:v>
                </c:pt>
                <c:pt idx="1418">
                  <c:v>43378</c:v>
                </c:pt>
                <c:pt idx="1419">
                  <c:v>43381</c:v>
                </c:pt>
                <c:pt idx="1420">
                  <c:v>43382</c:v>
                </c:pt>
                <c:pt idx="1421">
                  <c:v>43383</c:v>
                </c:pt>
                <c:pt idx="1422">
                  <c:v>43384</c:v>
                </c:pt>
                <c:pt idx="1423">
                  <c:v>43385</c:v>
                </c:pt>
                <c:pt idx="1424">
                  <c:v>43388</c:v>
                </c:pt>
                <c:pt idx="1425">
                  <c:v>43389</c:v>
                </c:pt>
                <c:pt idx="1426">
                  <c:v>43390</c:v>
                </c:pt>
                <c:pt idx="1427">
                  <c:v>43391</c:v>
                </c:pt>
                <c:pt idx="1428">
                  <c:v>43392</c:v>
                </c:pt>
                <c:pt idx="1429">
                  <c:v>43395</c:v>
                </c:pt>
                <c:pt idx="1430">
                  <c:v>43396</c:v>
                </c:pt>
                <c:pt idx="1431">
                  <c:v>43397</c:v>
                </c:pt>
                <c:pt idx="1432">
                  <c:v>43398</c:v>
                </c:pt>
                <c:pt idx="1433">
                  <c:v>43399</c:v>
                </c:pt>
                <c:pt idx="1434">
                  <c:v>43402</c:v>
                </c:pt>
                <c:pt idx="1435">
                  <c:v>43403</c:v>
                </c:pt>
                <c:pt idx="1436">
                  <c:v>43404</c:v>
                </c:pt>
                <c:pt idx="1437">
                  <c:v>43405</c:v>
                </c:pt>
                <c:pt idx="1438">
                  <c:v>43406</c:v>
                </c:pt>
                <c:pt idx="1439">
                  <c:v>43409</c:v>
                </c:pt>
                <c:pt idx="1440">
                  <c:v>43410</c:v>
                </c:pt>
                <c:pt idx="1441">
                  <c:v>43411</c:v>
                </c:pt>
                <c:pt idx="1442">
                  <c:v>43412</c:v>
                </c:pt>
                <c:pt idx="1443">
                  <c:v>43413</c:v>
                </c:pt>
                <c:pt idx="1444">
                  <c:v>43416</c:v>
                </c:pt>
                <c:pt idx="1445">
                  <c:v>43417</c:v>
                </c:pt>
                <c:pt idx="1446">
                  <c:v>43418</c:v>
                </c:pt>
                <c:pt idx="1447">
                  <c:v>43419</c:v>
                </c:pt>
                <c:pt idx="1448">
                  <c:v>43420</c:v>
                </c:pt>
                <c:pt idx="1449">
                  <c:v>43423</c:v>
                </c:pt>
                <c:pt idx="1450">
                  <c:v>43424</c:v>
                </c:pt>
                <c:pt idx="1451">
                  <c:v>43425</c:v>
                </c:pt>
                <c:pt idx="1452">
                  <c:v>43426</c:v>
                </c:pt>
                <c:pt idx="1453">
                  <c:v>43427</c:v>
                </c:pt>
                <c:pt idx="1454">
                  <c:v>43430</c:v>
                </c:pt>
                <c:pt idx="1455">
                  <c:v>43431</c:v>
                </c:pt>
                <c:pt idx="1456">
                  <c:v>43432</c:v>
                </c:pt>
                <c:pt idx="1457">
                  <c:v>43433</c:v>
                </c:pt>
                <c:pt idx="1458">
                  <c:v>43434</c:v>
                </c:pt>
                <c:pt idx="1459">
                  <c:v>43437</c:v>
                </c:pt>
                <c:pt idx="1460">
                  <c:v>43438</c:v>
                </c:pt>
                <c:pt idx="1461">
                  <c:v>43439</c:v>
                </c:pt>
                <c:pt idx="1462">
                  <c:v>43440</c:v>
                </c:pt>
                <c:pt idx="1463">
                  <c:v>43441</c:v>
                </c:pt>
                <c:pt idx="1464">
                  <c:v>43444</c:v>
                </c:pt>
                <c:pt idx="1465">
                  <c:v>43445</c:v>
                </c:pt>
                <c:pt idx="1466">
                  <c:v>43446</c:v>
                </c:pt>
                <c:pt idx="1467">
                  <c:v>43447</c:v>
                </c:pt>
                <c:pt idx="1468">
                  <c:v>43448</c:v>
                </c:pt>
                <c:pt idx="1469">
                  <c:v>43451</c:v>
                </c:pt>
                <c:pt idx="1470">
                  <c:v>43452</c:v>
                </c:pt>
                <c:pt idx="1471">
                  <c:v>43453</c:v>
                </c:pt>
                <c:pt idx="1472">
                  <c:v>43454</c:v>
                </c:pt>
                <c:pt idx="1473">
                  <c:v>43455</c:v>
                </c:pt>
                <c:pt idx="1474">
                  <c:v>43458</c:v>
                </c:pt>
                <c:pt idx="1475">
                  <c:v>43459</c:v>
                </c:pt>
                <c:pt idx="1476">
                  <c:v>43460</c:v>
                </c:pt>
                <c:pt idx="1477">
                  <c:v>43461</c:v>
                </c:pt>
                <c:pt idx="1478">
                  <c:v>43462</c:v>
                </c:pt>
                <c:pt idx="1479">
                  <c:v>43465</c:v>
                </c:pt>
                <c:pt idx="1480">
                  <c:v>43466</c:v>
                </c:pt>
                <c:pt idx="1481">
                  <c:v>43467</c:v>
                </c:pt>
                <c:pt idx="1482">
                  <c:v>43468</c:v>
                </c:pt>
                <c:pt idx="1483">
                  <c:v>43469</c:v>
                </c:pt>
                <c:pt idx="1484">
                  <c:v>43472</c:v>
                </c:pt>
                <c:pt idx="1485">
                  <c:v>43473</c:v>
                </c:pt>
                <c:pt idx="1486">
                  <c:v>43474</c:v>
                </c:pt>
                <c:pt idx="1487">
                  <c:v>43475</c:v>
                </c:pt>
                <c:pt idx="1488">
                  <c:v>43476</c:v>
                </c:pt>
                <c:pt idx="1489">
                  <c:v>43479</c:v>
                </c:pt>
                <c:pt idx="1490">
                  <c:v>43480</c:v>
                </c:pt>
                <c:pt idx="1491">
                  <c:v>43481</c:v>
                </c:pt>
                <c:pt idx="1492">
                  <c:v>43482</c:v>
                </c:pt>
                <c:pt idx="1493">
                  <c:v>43483</c:v>
                </c:pt>
                <c:pt idx="1494">
                  <c:v>43486</c:v>
                </c:pt>
                <c:pt idx="1495">
                  <c:v>43487</c:v>
                </c:pt>
                <c:pt idx="1496">
                  <c:v>43488</c:v>
                </c:pt>
                <c:pt idx="1497">
                  <c:v>43489</c:v>
                </c:pt>
                <c:pt idx="1498">
                  <c:v>43490</c:v>
                </c:pt>
                <c:pt idx="1499">
                  <c:v>43493</c:v>
                </c:pt>
                <c:pt idx="1500">
                  <c:v>43494</c:v>
                </c:pt>
                <c:pt idx="1501">
                  <c:v>43495</c:v>
                </c:pt>
                <c:pt idx="1502">
                  <c:v>43496</c:v>
                </c:pt>
                <c:pt idx="1503">
                  <c:v>43497</c:v>
                </c:pt>
                <c:pt idx="1504">
                  <c:v>43500</c:v>
                </c:pt>
                <c:pt idx="1505">
                  <c:v>43501</c:v>
                </c:pt>
                <c:pt idx="1506">
                  <c:v>43502</c:v>
                </c:pt>
                <c:pt idx="1507">
                  <c:v>43503</c:v>
                </c:pt>
                <c:pt idx="1508">
                  <c:v>43504</c:v>
                </c:pt>
                <c:pt idx="1509">
                  <c:v>43507</c:v>
                </c:pt>
                <c:pt idx="1510">
                  <c:v>43508</c:v>
                </c:pt>
                <c:pt idx="1511">
                  <c:v>43509</c:v>
                </c:pt>
                <c:pt idx="1512">
                  <c:v>43510</c:v>
                </c:pt>
                <c:pt idx="1513">
                  <c:v>43511</c:v>
                </c:pt>
                <c:pt idx="1514">
                  <c:v>43514</c:v>
                </c:pt>
                <c:pt idx="1515">
                  <c:v>43515</c:v>
                </c:pt>
                <c:pt idx="1516">
                  <c:v>43516</c:v>
                </c:pt>
                <c:pt idx="1517">
                  <c:v>43517</c:v>
                </c:pt>
                <c:pt idx="1518">
                  <c:v>43518</c:v>
                </c:pt>
                <c:pt idx="1519">
                  <c:v>43521</c:v>
                </c:pt>
                <c:pt idx="1520">
                  <c:v>43522</c:v>
                </c:pt>
                <c:pt idx="1521">
                  <c:v>43523</c:v>
                </c:pt>
                <c:pt idx="1522">
                  <c:v>43524</c:v>
                </c:pt>
                <c:pt idx="1523">
                  <c:v>43525</c:v>
                </c:pt>
                <c:pt idx="1524">
                  <c:v>43528</c:v>
                </c:pt>
                <c:pt idx="1525">
                  <c:v>43529</c:v>
                </c:pt>
                <c:pt idx="1526">
                  <c:v>43530</c:v>
                </c:pt>
                <c:pt idx="1527">
                  <c:v>43531</c:v>
                </c:pt>
                <c:pt idx="1528">
                  <c:v>43532</c:v>
                </c:pt>
                <c:pt idx="1529">
                  <c:v>43535</c:v>
                </c:pt>
                <c:pt idx="1530">
                  <c:v>43536</c:v>
                </c:pt>
                <c:pt idx="1531">
                  <c:v>43537</c:v>
                </c:pt>
                <c:pt idx="1532">
                  <c:v>43538</c:v>
                </c:pt>
                <c:pt idx="1533">
                  <c:v>43539</c:v>
                </c:pt>
                <c:pt idx="1534">
                  <c:v>43542</c:v>
                </c:pt>
                <c:pt idx="1535">
                  <c:v>43543</c:v>
                </c:pt>
                <c:pt idx="1536">
                  <c:v>43544</c:v>
                </c:pt>
                <c:pt idx="1537">
                  <c:v>43545</c:v>
                </c:pt>
                <c:pt idx="1538">
                  <c:v>43546</c:v>
                </c:pt>
                <c:pt idx="1539">
                  <c:v>43549</c:v>
                </c:pt>
                <c:pt idx="1540">
                  <c:v>43550</c:v>
                </c:pt>
                <c:pt idx="1541">
                  <c:v>43551</c:v>
                </c:pt>
                <c:pt idx="1542">
                  <c:v>43552</c:v>
                </c:pt>
                <c:pt idx="1543">
                  <c:v>43553</c:v>
                </c:pt>
                <c:pt idx="1544">
                  <c:v>43556</c:v>
                </c:pt>
                <c:pt idx="1545">
                  <c:v>43557</c:v>
                </c:pt>
                <c:pt idx="1546">
                  <c:v>43558</c:v>
                </c:pt>
                <c:pt idx="1547">
                  <c:v>43559</c:v>
                </c:pt>
                <c:pt idx="1548">
                  <c:v>43560</c:v>
                </c:pt>
                <c:pt idx="1549">
                  <c:v>43563</c:v>
                </c:pt>
                <c:pt idx="1550">
                  <c:v>43564</c:v>
                </c:pt>
                <c:pt idx="1551">
                  <c:v>43565</c:v>
                </c:pt>
                <c:pt idx="1552">
                  <c:v>43566</c:v>
                </c:pt>
                <c:pt idx="1553">
                  <c:v>43567</c:v>
                </c:pt>
                <c:pt idx="1554">
                  <c:v>43570</c:v>
                </c:pt>
                <c:pt idx="1555">
                  <c:v>43571</c:v>
                </c:pt>
                <c:pt idx="1556">
                  <c:v>43572</c:v>
                </c:pt>
                <c:pt idx="1557">
                  <c:v>43573</c:v>
                </c:pt>
                <c:pt idx="1558">
                  <c:v>43574</c:v>
                </c:pt>
                <c:pt idx="1559">
                  <c:v>43577</c:v>
                </c:pt>
                <c:pt idx="1560">
                  <c:v>43578</c:v>
                </c:pt>
                <c:pt idx="1561">
                  <c:v>43579</c:v>
                </c:pt>
                <c:pt idx="1562">
                  <c:v>43580</c:v>
                </c:pt>
                <c:pt idx="1563">
                  <c:v>43581</c:v>
                </c:pt>
                <c:pt idx="1564">
                  <c:v>43584</c:v>
                </c:pt>
                <c:pt idx="1565">
                  <c:v>43585</c:v>
                </c:pt>
                <c:pt idx="1566">
                  <c:v>43586</c:v>
                </c:pt>
                <c:pt idx="1567">
                  <c:v>43587</c:v>
                </c:pt>
                <c:pt idx="1568">
                  <c:v>43588</c:v>
                </c:pt>
                <c:pt idx="1569">
                  <c:v>43591</c:v>
                </c:pt>
                <c:pt idx="1570">
                  <c:v>43592</c:v>
                </c:pt>
                <c:pt idx="1571">
                  <c:v>43593</c:v>
                </c:pt>
                <c:pt idx="1572">
                  <c:v>43594</c:v>
                </c:pt>
                <c:pt idx="1573">
                  <c:v>43595</c:v>
                </c:pt>
                <c:pt idx="1574">
                  <c:v>43598</c:v>
                </c:pt>
                <c:pt idx="1575">
                  <c:v>43599</c:v>
                </c:pt>
                <c:pt idx="1576">
                  <c:v>43600</c:v>
                </c:pt>
                <c:pt idx="1577">
                  <c:v>43601</c:v>
                </c:pt>
                <c:pt idx="1578">
                  <c:v>43602</c:v>
                </c:pt>
                <c:pt idx="1579">
                  <c:v>43605</c:v>
                </c:pt>
                <c:pt idx="1580">
                  <c:v>43606</c:v>
                </c:pt>
                <c:pt idx="1581">
                  <c:v>43607</c:v>
                </c:pt>
                <c:pt idx="1582">
                  <c:v>43608</c:v>
                </c:pt>
              </c:numCache>
            </c:numRef>
          </c:cat>
          <c:val>
            <c:numRef>
              <c:f>'Vs Bench'!$P$10:$P$1592</c:f>
              <c:numCache>
                <c:formatCode>General</c:formatCode>
                <c:ptCount val="1583"/>
                <c:pt idx="0">
                  <c:v>100</c:v>
                </c:pt>
                <c:pt idx="1">
                  <c:v>99.507059448446626</c:v>
                </c:pt>
                <c:pt idx="2">
                  <c:v>99.456733247673512</c:v>
                </c:pt>
                <c:pt idx="3">
                  <c:v>99.76859885447827</c:v>
                </c:pt>
                <c:pt idx="4">
                  <c:v>99.808539926482837</c:v>
                </c:pt>
                <c:pt idx="5">
                  <c:v>100.131246728772</c:v>
                </c:pt>
                <c:pt idx="6">
                  <c:v>100.737864589227</c:v>
                </c:pt>
                <c:pt idx="7">
                  <c:v>100.2985395954787</c:v>
                </c:pt>
                <c:pt idx="8">
                  <c:v>99.880960618086263</c:v>
                </c:pt>
                <c:pt idx="9">
                  <c:v>99.914835085676145</c:v>
                </c:pt>
                <c:pt idx="10">
                  <c:v>100.1021951470812</c:v>
                </c:pt>
                <c:pt idx="11">
                  <c:v>100.1621927410801</c:v>
                </c:pt>
                <c:pt idx="12">
                  <c:v>100.2655433848205</c:v>
                </c:pt>
                <c:pt idx="13">
                  <c:v>100.2788355491994</c:v>
                </c:pt>
                <c:pt idx="14">
                  <c:v>100.50648740722831</c:v>
                </c:pt>
                <c:pt idx="15">
                  <c:v>100.5725270573559</c:v>
                </c:pt>
                <c:pt idx="16">
                  <c:v>100.1643697566809</c:v>
                </c:pt>
                <c:pt idx="17">
                  <c:v>99.554987250519503</c:v>
                </c:pt>
                <c:pt idx="18">
                  <c:v>99.622523547513438</c:v>
                </c:pt>
                <c:pt idx="19">
                  <c:v>99.490037170941349</c:v>
                </c:pt>
                <c:pt idx="20">
                  <c:v>99.490120083889224</c:v>
                </c:pt>
                <c:pt idx="21">
                  <c:v>99.344719038168463</c:v>
                </c:pt>
                <c:pt idx="22">
                  <c:v>99.529006692692349</c:v>
                </c:pt>
                <c:pt idx="23">
                  <c:v>98.634180833905646</c:v>
                </c:pt>
                <c:pt idx="24">
                  <c:v>98.807603145569715</c:v>
                </c:pt>
                <c:pt idx="25">
                  <c:v>98.768168395885681</c:v>
                </c:pt>
                <c:pt idx="26">
                  <c:v>97.99648931740532</c:v>
                </c:pt>
                <c:pt idx="27">
                  <c:v>98.261483390145671</c:v>
                </c:pt>
                <c:pt idx="28">
                  <c:v>98.842745173457828</c:v>
                </c:pt>
                <c:pt idx="29">
                  <c:v>98.699308069315904</c:v>
                </c:pt>
                <c:pt idx="30">
                  <c:v>98.520259333362645</c:v>
                </c:pt>
                <c:pt idx="31">
                  <c:v>98.416776541834608</c:v>
                </c:pt>
                <c:pt idx="32">
                  <c:v>98.784303727732095</c:v>
                </c:pt>
                <c:pt idx="33">
                  <c:v>98.855343682005</c:v>
                </c:pt>
                <c:pt idx="34">
                  <c:v>99.332469531650503</c:v>
                </c:pt>
                <c:pt idx="35">
                  <c:v>99.528069935629048</c:v>
                </c:pt>
                <c:pt idx="36">
                  <c:v>99.205987656809242</c:v>
                </c:pt>
                <c:pt idx="37">
                  <c:v>96.534335601014121</c:v>
                </c:pt>
                <c:pt idx="38">
                  <c:v>96.273437113005102</c:v>
                </c:pt>
                <c:pt idx="39">
                  <c:v>95.248331735054094</c:v>
                </c:pt>
                <c:pt idx="40">
                  <c:v>95.678646406231039</c:v>
                </c:pt>
                <c:pt idx="41">
                  <c:v>96.245519094774224</c:v>
                </c:pt>
                <c:pt idx="42">
                  <c:v>96.652026823095468</c:v>
                </c:pt>
                <c:pt idx="43">
                  <c:v>96.460814482940336</c:v>
                </c:pt>
                <c:pt idx="44">
                  <c:v>96.845318307192159</c:v>
                </c:pt>
                <c:pt idx="45">
                  <c:v>96.863566514944679</c:v>
                </c:pt>
                <c:pt idx="46">
                  <c:v>96.534234575070656</c:v>
                </c:pt>
                <c:pt idx="47">
                  <c:v>96.804527015868075</c:v>
                </c:pt>
                <c:pt idx="48">
                  <c:v>96.366532203235863</c:v>
                </c:pt>
                <c:pt idx="49">
                  <c:v>96.867693392155573</c:v>
                </c:pt>
                <c:pt idx="50">
                  <c:v>97.277327016138941</c:v>
                </c:pt>
                <c:pt idx="51">
                  <c:v>97.663797617771905</c:v>
                </c:pt>
                <c:pt idx="52">
                  <c:v>98.963885353264487</c:v>
                </c:pt>
                <c:pt idx="53">
                  <c:v>99.051865502735069</c:v>
                </c:pt>
                <c:pt idx="54">
                  <c:v>99.204807644690575</c:v>
                </c:pt>
                <c:pt idx="55">
                  <c:v>99.344535475156164</c:v>
                </c:pt>
                <c:pt idx="56">
                  <c:v>99.440024785980782</c:v>
                </c:pt>
                <c:pt idx="57">
                  <c:v>99.602983501287113</c:v>
                </c:pt>
                <c:pt idx="58">
                  <c:v>99.817101951981812</c:v>
                </c:pt>
                <c:pt idx="59">
                  <c:v>100.2479425476279</c:v>
                </c:pt>
                <c:pt idx="60">
                  <c:v>100.22311093090561</c:v>
                </c:pt>
                <c:pt idx="61">
                  <c:v>100.05776931644991</c:v>
                </c:pt>
                <c:pt idx="62">
                  <c:v>100.0501884212896</c:v>
                </c:pt>
                <c:pt idx="63">
                  <c:v>100.1644465410762</c:v>
                </c:pt>
                <c:pt idx="64">
                  <c:v>99.920856471760203</c:v>
                </c:pt>
                <c:pt idx="65">
                  <c:v>100.0091912740039</c:v>
                </c:pt>
                <c:pt idx="66">
                  <c:v>99.887987036180434</c:v>
                </c:pt>
                <c:pt idx="67">
                  <c:v>100.3255566021994</c:v>
                </c:pt>
                <c:pt idx="68">
                  <c:v>100.8387172455685</c:v>
                </c:pt>
                <c:pt idx="69">
                  <c:v>100.6950075741411</c:v>
                </c:pt>
                <c:pt idx="70">
                  <c:v>100.73662791672839</c:v>
                </c:pt>
                <c:pt idx="71">
                  <c:v>100.54246499999741</c:v>
                </c:pt>
                <c:pt idx="72">
                  <c:v>100.9824105288189</c:v>
                </c:pt>
                <c:pt idx="73">
                  <c:v>100.91382916664899</c:v>
                </c:pt>
                <c:pt idx="74">
                  <c:v>100.7588985565412</c:v>
                </c:pt>
                <c:pt idx="75">
                  <c:v>100.5843375602678</c:v>
                </c:pt>
                <c:pt idx="76">
                  <c:v>100.6546303701965</c:v>
                </c:pt>
                <c:pt idx="77">
                  <c:v>99.820578329394948</c:v>
                </c:pt>
                <c:pt idx="78">
                  <c:v>99.886379061682518</c:v>
                </c:pt>
                <c:pt idx="79">
                  <c:v>99.616137180796002</c:v>
                </c:pt>
                <c:pt idx="80">
                  <c:v>99.790595200665024</c:v>
                </c:pt>
                <c:pt idx="81">
                  <c:v>99.247848473268633</c:v>
                </c:pt>
                <c:pt idx="82">
                  <c:v>99.376004989068605</c:v>
                </c:pt>
                <c:pt idx="83">
                  <c:v>99.878160475888279</c:v>
                </c:pt>
                <c:pt idx="84">
                  <c:v>99.7688792726873</c:v>
                </c:pt>
                <c:pt idx="85">
                  <c:v>99.234940540208754</c:v>
                </c:pt>
                <c:pt idx="86">
                  <c:v>98.90677244225644</c:v>
                </c:pt>
                <c:pt idx="87">
                  <c:v>98.841088214558724</c:v>
                </c:pt>
                <c:pt idx="88">
                  <c:v>98.61688524156996</c:v>
                </c:pt>
                <c:pt idx="89">
                  <c:v>98.875181567695194</c:v>
                </c:pt>
                <c:pt idx="90">
                  <c:v>98.916826291981593</c:v>
                </c:pt>
                <c:pt idx="91">
                  <c:v>99.269004288286965</c:v>
                </c:pt>
                <c:pt idx="92">
                  <c:v>99.055729116362329</c:v>
                </c:pt>
                <c:pt idx="93">
                  <c:v>99.40130865338601</c:v>
                </c:pt>
                <c:pt idx="94">
                  <c:v>100.0904138297561</c:v>
                </c:pt>
                <c:pt idx="95">
                  <c:v>100.4729277424636</c:v>
                </c:pt>
                <c:pt idx="96">
                  <c:v>100.9242336522217</c:v>
                </c:pt>
                <c:pt idx="97">
                  <c:v>100.9121169169882</c:v>
                </c:pt>
                <c:pt idx="98">
                  <c:v>100.9186764068625</c:v>
                </c:pt>
                <c:pt idx="99">
                  <c:v>101.5815395126093</c:v>
                </c:pt>
                <c:pt idx="100">
                  <c:v>101.5813525742844</c:v>
                </c:pt>
                <c:pt idx="101">
                  <c:v>102.2629341829478</c:v>
                </c:pt>
                <c:pt idx="102">
                  <c:v>102.91714523038451</c:v>
                </c:pt>
                <c:pt idx="103">
                  <c:v>102.4536486795343</c:v>
                </c:pt>
                <c:pt idx="104">
                  <c:v>102.3448015358434</c:v>
                </c:pt>
                <c:pt idx="105">
                  <c:v>102.3546668012832</c:v>
                </c:pt>
                <c:pt idx="106">
                  <c:v>102.35567760727351</c:v>
                </c:pt>
                <c:pt idx="107">
                  <c:v>102.38006660638349</c:v>
                </c:pt>
                <c:pt idx="108">
                  <c:v>102.49903459038239</c:v>
                </c:pt>
                <c:pt idx="109">
                  <c:v>102.0892628009784</c:v>
                </c:pt>
                <c:pt idx="110">
                  <c:v>102.4488766737129</c:v>
                </c:pt>
                <c:pt idx="111">
                  <c:v>102.3615714935983</c:v>
                </c:pt>
                <c:pt idx="112">
                  <c:v>102.1606580104924</c:v>
                </c:pt>
                <c:pt idx="113">
                  <c:v>102.32072164075321</c:v>
                </c:pt>
                <c:pt idx="114">
                  <c:v>101.9080560499751</c:v>
                </c:pt>
                <c:pt idx="115">
                  <c:v>101.4061154859548</c:v>
                </c:pt>
                <c:pt idx="116">
                  <c:v>101.19669821872751</c:v>
                </c:pt>
                <c:pt idx="117">
                  <c:v>102.1025959732181</c:v>
                </c:pt>
                <c:pt idx="118">
                  <c:v>102.5782564328221</c:v>
                </c:pt>
                <c:pt idx="119">
                  <c:v>102.9051191594864</c:v>
                </c:pt>
                <c:pt idx="120">
                  <c:v>102.6151521665102</c:v>
                </c:pt>
                <c:pt idx="121">
                  <c:v>103.0669724933952</c:v>
                </c:pt>
                <c:pt idx="122">
                  <c:v>104.0929613233767</c:v>
                </c:pt>
                <c:pt idx="123">
                  <c:v>104.6738095769126</c:v>
                </c:pt>
                <c:pt idx="124">
                  <c:v>104.8642408174814</c:v>
                </c:pt>
                <c:pt idx="125">
                  <c:v>105.5912763043526</c:v>
                </c:pt>
                <c:pt idx="126">
                  <c:v>105.4975120340841</c:v>
                </c:pt>
                <c:pt idx="127">
                  <c:v>105.5827779902589</c:v>
                </c:pt>
                <c:pt idx="128">
                  <c:v>105.50085146665759</c:v>
                </c:pt>
                <c:pt idx="129">
                  <c:v>105.64747748971379</c:v>
                </c:pt>
                <c:pt idx="130">
                  <c:v>105.80738168603359</c:v>
                </c:pt>
                <c:pt idx="131">
                  <c:v>105.7027514140396</c:v>
                </c:pt>
                <c:pt idx="132">
                  <c:v>105.2441160170018</c:v>
                </c:pt>
                <c:pt idx="133">
                  <c:v>104.84290697758399</c:v>
                </c:pt>
                <c:pt idx="134">
                  <c:v>105.25325659525571</c:v>
                </c:pt>
                <c:pt idx="135">
                  <c:v>105.05302228886529</c:v>
                </c:pt>
                <c:pt idx="136">
                  <c:v>105.5094530251595</c:v>
                </c:pt>
                <c:pt idx="137">
                  <c:v>104.87946716052279</c:v>
                </c:pt>
                <c:pt idx="138">
                  <c:v>105.1982868129198</c:v>
                </c:pt>
                <c:pt idx="139">
                  <c:v>105.4178633338053</c:v>
                </c:pt>
                <c:pt idx="140">
                  <c:v>105.38211004755119</c:v>
                </c:pt>
                <c:pt idx="141">
                  <c:v>105.7828519786291</c:v>
                </c:pt>
                <c:pt idx="142">
                  <c:v>106.3694191379201</c:v>
                </c:pt>
                <c:pt idx="143">
                  <c:v>106.68118717787939</c:v>
                </c:pt>
                <c:pt idx="144">
                  <c:v>108.3328872029567</c:v>
                </c:pt>
                <c:pt idx="145">
                  <c:v>107.42693644431461</c:v>
                </c:pt>
                <c:pt idx="146">
                  <c:v>107.20221194808219</c:v>
                </c:pt>
                <c:pt idx="147">
                  <c:v>107.9397379209453</c:v>
                </c:pt>
                <c:pt idx="148">
                  <c:v>108.5184585706269</c:v>
                </c:pt>
                <c:pt idx="149">
                  <c:v>108.647749776811</c:v>
                </c:pt>
                <c:pt idx="150">
                  <c:v>109.3723704620467</c:v>
                </c:pt>
                <c:pt idx="151">
                  <c:v>109.8054391394965</c:v>
                </c:pt>
                <c:pt idx="152">
                  <c:v>110.1342360623777</c:v>
                </c:pt>
                <c:pt idx="153">
                  <c:v>110.6520883989472</c:v>
                </c:pt>
                <c:pt idx="154">
                  <c:v>110.10267935225571</c:v>
                </c:pt>
                <c:pt idx="155">
                  <c:v>109.9183342314213</c:v>
                </c:pt>
                <c:pt idx="156">
                  <c:v>109.4923355006911</c:v>
                </c:pt>
                <c:pt idx="157">
                  <c:v>109.2527442028281</c:v>
                </c:pt>
                <c:pt idx="158">
                  <c:v>109.5729339983737</c:v>
                </c:pt>
                <c:pt idx="159">
                  <c:v>109.8838594753035</c:v>
                </c:pt>
                <c:pt idx="160">
                  <c:v>109.99540220845689</c:v>
                </c:pt>
                <c:pt idx="161">
                  <c:v>109.3379823859741</c:v>
                </c:pt>
                <c:pt idx="162">
                  <c:v>108.75791081316881</c:v>
                </c:pt>
                <c:pt idx="163">
                  <c:v>108.7191897044771</c:v>
                </c:pt>
                <c:pt idx="164">
                  <c:v>108.9950227573928</c:v>
                </c:pt>
                <c:pt idx="165">
                  <c:v>108.7930960960928</c:v>
                </c:pt>
                <c:pt idx="166">
                  <c:v>109.43155636752429</c:v>
                </c:pt>
                <c:pt idx="167">
                  <c:v>109.5615644549431</c:v>
                </c:pt>
                <c:pt idx="168">
                  <c:v>109.8654043286719</c:v>
                </c:pt>
                <c:pt idx="169">
                  <c:v>110.3397744599238</c:v>
                </c:pt>
                <c:pt idx="170">
                  <c:v>110.3227384825139</c:v>
                </c:pt>
                <c:pt idx="171">
                  <c:v>110.3380937863633</c:v>
                </c:pt>
                <c:pt idx="172">
                  <c:v>110.6270694914385</c:v>
                </c:pt>
                <c:pt idx="173">
                  <c:v>110.94686727353761</c:v>
                </c:pt>
                <c:pt idx="174">
                  <c:v>111.14452645092059</c:v>
                </c:pt>
                <c:pt idx="175">
                  <c:v>111.294853215511</c:v>
                </c:pt>
                <c:pt idx="176">
                  <c:v>111.32122498057051</c:v>
                </c:pt>
                <c:pt idx="177">
                  <c:v>110.6615638931046</c:v>
                </c:pt>
                <c:pt idx="178">
                  <c:v>110.7244277604905</c:v>
                </c:pt>
                <c:pt idx="179">
                  <c:v>110.80881966393071</c:v>
                </c:pt>
                <c:pt idx="180">
                  <c:v>110.8377149338388</c:v>
                </c:pt>
                <c:pt idx="181">
                  <c:v>110.92053814583871</c:v>
                </c:pt>
                <c:pt idx="182">
                  <c:v>110.77683097782641</c:v>
                </c:pt>
                <c:pt idx="183">
                  <c:v>111.4085461274851</c:v>
                </c:pt>
                <c:pt idx="184">
                  <c:v>111.09841846834129</c:v>
                </c:pt>
                <c:pt idx="185">
                  <c:v>111.3205023300675</c:v>
                </c:pt>
                <c:pt idx="186">
                  <c:v>111.4783946692466</c:v>
                </c:pt>
                <c:pt idx="187">
                  <c:v>111.4958739138245</c:v>
                </c:pt>
                <c:pt idx="188">
                  <c:v>111.38970913465231</c:v>
                </c:pt>
                <c:pt idx="189">
                  <c:v>111.5013239606245</c:v>
                </c:pt>
                <c:pt idx="190">
                  <c:v>111.54334757649281</c:v>
                </c:pt>
                <c:pt idx="191">
                  <c:v>111.59227425453101</c:v>
                </c:pt>
                <c:pt idx="192">
                  <c:v>111.3579851603391</c:v>
                </c:pt>
                <c:pt idx="193">
                  <c:v>110.2219004151177</c:v>
                </c:pt>
                <c:pt idx="194">
                  <c:v>109.6323648056805</c:v>
                </c:pt>
                <c:pt idx="195">
                  <c:v>109.92068010407461</c:v>
                </c:pt>
                <c:pt idx="196">
                  <c:v>109.7334186511378</c:v>
                </c:pt>
                <c:pt idx="197">
                  <c:v>109.7584214450365</c:v>
                </c:pt>
                <c:pt idx="198">
                  <c:v>109.4608654006324</c:v>
                </c:pt>
                <c:pt idx="199">
                  <c:v>108.571131686296</c:v>
                </c:pt>
                <c:pt idx="200">
                  <c:v>108.4540986946663</c:v>
                </c:pt>
                <c:pt idx="201">
                  <c:v>108.548266233299</c:v>
                </c:pt>
                <c:pt idx="202">
                  <c:v>109.2748283032075</c:v>
                </c:pt>
                <c:pt idx="203">
                  <c:v>109.9942954121652</c:v>
                </c:pt>
                <c:pt idx="204">
                  <c:v>110.18075443598489</c:v>
                </c:pt>
                <c:pt idx="205">
                  <c:v>110.85096853989759</c:v>
                </c:pt>
                <c:pt idx="206">
                  <c:v>110.82008805076489</c:v>
                </c:pt>
                <c:pt idx="207">
                  <c:v>111.14903690669099</c:v>
                </c:pt>
                <c:pt idx="208">
                  <c:v>111.5541769772843</c:v>
                </c:pt>
                <c:pt idx="209">
                  <c:v>111.6611611456495</c:v>
                </c:pt>
                <c:pt idx="210">
                  <c:v>111.9904179669757</c:v>
                </c:pt>
                <c:pt idx="211">
                  <c:v>111.7590896830886</c:v>
                </c:pt>
                <c:pt idx="212">
                  <c:v>111.5981296023659</c:v>
                </c:pt>
                <c:pt idx="213">
                  <c:v>111.81333342146721</c:v>
                </c:pt>
                <c:pt idx="214">
                  <c:v>112.1099489402673</c:v>
                </c:pt>
                <c:pt idx="215">
                  <c:v>112.24927014173591</c:v>
                </c:pt>
                <c:pt idx="216">
                  <c:v>112.1050360787609</c:v>
                </c:pt>
                <c:pt idx="217">
                  <c:v>112.33283054507309</c:v>
                </c:pt>
                <c:pt idx="218">
                  <c:v>112.6755809872668</c:v>
                </c:pt>
                <c:pt idx="219">
                  <c:v>112.23175459495749</c:v>
                </c:pt>
                <c:pt idx="220">
                  <c:v>112.9335748188151</c:v>
                </c:pt>
                <c:pt idx="221">
                  <c:v>112.97693040248259</c:v>
                </c:pt>
                <c:pt idx="222">
                  <c:v>113.2208422847886</c:v>
                </c:pt>
                <c:pt idx="223">
                  <c:v>112.90714323728059</c:v>
                </c:pt>
                <c:pt idx="224">
                  <c:v>112.7490864824174</c:v>
                </c:pt>
                <c:pt idx="225">
                  <c:v>112.59311864151201</c:v>
                </c:pt>
                <c:pt idx="226">
                  <c:v>112.4310511292565</c:v>
                </c:pt>
                <c:pt idx="227">
                  <c:v>112.0834335902646</c:v>
                </c:pt>
                <c:pt idx="228">
                  <c:v>111.70317808606259</c:v>
                </c:pt>
                <c:pt idx="229">
                  <c:v>112.1449557787729</c:v>
                </c:pt>
                <c:pt idx="230">
                  <c:v>112.591737194846</c:v>
                </c:pt>
                <c:pt idx="231">
                  <c:v>112.1874776492604</c:v>
                </c:pt>
                <c:pt idx="232">
                  <c:v>111.7431351003966</c:v>
                </c:pt>
                <c:pt idx="233">
                  <c:v>111.7229397174316</c:v>
                </c:pt>
                <c:pt idx="234">
                  <c:v>111.5119252724898</c:v>
                </c:pt>
                <c:pt idx="235">
                  <c:v>111.8978679221199</c:v>
                </c:pt>
                <c:pt idx="236">
                  <c:v>111.91410598121639</c:v>
                </c:pt>
                <c:pt idx="237">
                  <c:v>111.6860538544816</c:v>
                </c:pt>
                <c:pt idx="238">
                  <c:v>111.9879515279203</c:v>
                </c:pt>
                <c:pt idx="239">
                  <c:v>112.3969979624769</c:v>
                </c:pt>
                <c:pt idx="240">
                  <c:v>112.7812064248523</c:v>
                </c:pt>
                <c:pt idx="241">
                  <c:v>112.7229150180722</c:v>
                </c:pt>
                <c:pt idx="242">
                  <c:v>112.612340639271</c:v>
                </c:pt>
                <c:pt idx="243">
                  <c:v>112.40935834988299</c:v>
                </c:pt>
                <c:pt idx="244">
                  <c:v>111.89495373535171</c:v>
                </c:pt>
                <c:pt idx="245">
                  <c:v>112.2205700238342</c:v>
                </c:pt>
                <c:pt idx="246">
                  <c:v>112.69213602422759</c:v>
                </c:pt>
                <c:pt idx="247">
                  <c:v>111.9570796516733</c:v>
                </c:pt>
                <c:pt idx="248">
                  <c:v>111.4154732437681</c:v>
                </c:pt>
                <c:pt idx="249">
                  <c:v>111.6372195183495</c:v>
                </c:pt>
                <c:pt idx="250">
                  <c:v>111.9219903305742</c:v>
                </c:pt>
                <c:pt idx="251">
                  <c:v>112.5816645495082</c:v>
                </c:pt>
                <c:pt idx="252">
                  <c:v>112.65203362198559</c:v>
                </c:pt>
                <c:pt idx="253">
                  <c:v>112.64413996981919</c:v>
                </c:pt>
                <c:pt idx="254">
                  <c:v>112.7268342919195</c:v>
                </c:pt>
                <c:pt idx="255">
                  <c:v>113.0258886690865</c:v>
                </c:pt>
                <c:pt idx="256">
                  <c:v>113.01251750169349</c:v>
                </c:pt>
                <c:pt idx="257">
                  <c:v>113.10889898107961</c:v>
                </c:pt>
                <c:pt idx="258">
                  <c:v>112.6905835496236</c:v>
                </c:pt>
                <c:pt idx="259">
                  <c:v>112.6641537199002</c:v>
                </c:pt>
                <c:pt idx="260">
                  <c:v>113.03329035251819</c:v>
                </c:pt>
                <c:pt idx="261">
                  <c:v>113.3864197034214</c:v>
                </c:pt>
                <c:pt idx="262">
                  <c:v>113.55868236887071</c:v>
                </c:pt>
                <c:pt idx="263">
                  <c:v>113.51865296059439</c:v>
                </c:pt>
                <c:pt idx="264">
                  <c:v>113.50743975004499</c:v>
                </c:pt>
                <c:pt idx="265">
                  <c:v>113.4145198164458</c:v>
                </c:pt>
                <c:pt idx="266">
                  <c:v>113.45107191301921</c:v>
                </c:pt>
                <c:pt idx="267">
                  <c:v>113.5724431288087</c:v>
                </c:pt>
                <c:pt idx="268">
                  <c:v>113.30150825114291</c:v>
                </c:pt>
                <c:pt idx="269">
                  <c:v>113.66028847948149</c:v>
                </c:pt>
                <c:pt idx="270">
                  <c:v>113.7949772998149</c:v>
                </c:pt>
                <c:pt idx="271">
                  <c:v>113.8203986459971</c:v>
                </c:pt>
                <c:pt idx="272">
                  <c:v>113.4217403844691</c:v>
                </c:pt>
                <c:pt idx="273">
                  <c:v>113.4507767728756</c:v>
                </c:pt>
                <c:pt idx="274">
                  <c:v>113.5456670147028</c:v>
                </c:pt>
                <c:pt idx="275">
                  <c:v>113.2859903404011</c:v>
                </c:pt>
                <c:pt idx="276">
                  <c:v>113.56297614801881</c:v>
                </c:pt>
                <c:pt idx="277">
                  <c:v>113.84402535515881</c:v>
                </c:pt>
                <c:pt idx="278">
                  <c:v>114.05344151405799</c:v>
                </c:pt>
                <c:pt idx="279">
                  <c:v>114.41309306541019</c:v>
                </c:pt>
                <c:pt idx="280">
                  <c:v>114.5733948544639</c:v>
                </c:pt>
                <c:pt idx="281">
                  <c:v>114.6429368525008</c:v>
                </c:pt>
                <c:pt idx="282">
                  <c:v>114.92364532461259</c:v>
                </c:pt>
                <c:pt idx="283">
                  <c:v>115.1145983782601</c:v>
                </c:pt>
                <c:pt idx="284">
                  <c:v>115.1285888645222</c:v>
                </c:pt>
                <c:pt idx="285">
                  <c:v>114.9976255081489</c:v>
                </c:pt>
                <c:pt idx="286">
                  <c:v>114.9798095843565</c:v>
                </c:pt>
                <c:pt idx="287">
                  <c:v>115.382000936952</c:v>
                </c:pt>
                <c:pt idx="288">
                  <c:v>115.8086337920344</c:v>
                </c:pt>
                <c:pt idx="289">
                  <c:v>115.81585764522841</c:v>
                </c:pt>
                <c:pt idx="290">
                  <c:v>115.7108816344476</c:v>
                </c:pt>
                <c:pt idx="291">
                  <c:v>115.5461050514227</c:v>
                </c:pt>
                <c:pt idx="292">
                  <c:v>115.3270378669968</c:v>
                </c:pt>
                <c:pt idx="293">
                  <c:v>115.3794404271696</c:v>
                </c:pt>
                <c:pt idx="294">
                  <c:v>115.4408550722496</c:v>
                </c:pt>
                <c:pt idx="295">
                  <c:v>115.4097760969544</c:v>
                </c:pt>
                <c:pt idx="296">
                  <c:v>115.81858344591031</c:v>
                </c:pt>
                <c:pt idx="297">
                  <c:v>116.3577681531464</c:v>
                </c:pt>
                <c:pt idx="298">
                  <c:v>116.21180910880361</c:v>
                </c:pt>
                <c:pt idx="299">
                  <c:v>116.2404164740192</c:v>
                </c:pt>
                <c:pt idx="300">
                  <c:v>115.9131424226985</c:v>
                </c:pt>
                <c:pt idx="301">
                  <c:v>116.0315205397977</c:v>
                </c:pt>
                <c:pt idx="302">
                  <c:v>116.06112648734209</c:v>
                </c:pt>
                <c:pt idx="303">
                  <c:v>116.290373889024</c:v>
                </c:pt>
                <c:pt idx="304">
                  <c:v>116.5570333028799</c:v>
                </c:pt>
                <c:pt idx="305">
                  <c:v>116.93280763591341</c:v>
                </c:pt>
                <c:pt idx="306">
                  <c:v>116.9077598184715</c:v>
                </c:pt>
                <c:pt idx="307">
                  <c:v>117.0670845731965</c:v>
                </c:pt>
                <c:pt idx="308">
                  <c:v>117.0178105212286</c:v>
                </c:pt>
                <c:pt idx="309">
                  <c:v>116.7294654546061</c:v>
                </c:pt>
                <c:pt idx="310">
                  <c:v>116.34195101424601</c:v>
                </c:pt>
                <c:pt idx="311">
                  <c:v>116.54475517849529</c:v>
                </c:pt>
                <c:pt idx="312">
                  <c:v>116.0898816019013</c:v>
                </c:pt>
                <c:pt idx="313">
                  <c:v>116.1951526608127</c:v>
                </c:pt>
                <c:pt idx="314">
                  <c:v>116.5778211642774</c:v>
                </c:pt>
                <c:pt idx="315">
                  <c:v>116.2968256252298</c:v>
                </c:pt>
                <c:pt idx="316">
                  <c:v>116.6610940077922</c:v>
                </c:pt>
                <c:pt idx="317">
                  <c:v>116.1234041795812</c:v>
                </c:pt>
                <c:pt idx="318">
                  <c:v>116.4797131590757</c:v>
                </c:pt>
                <c:pt idx="319">
                  <c:v>116.3494792811033</c:v>
                </c:pt>
                <c:pt idx="320">
                  <c:v>116.69462753454</c:v>
                </c:pt>
                <c:pt idx="321">
                  <c:v>116.8449019428365</c:v>
                </c:pt>
                <c:pt idx="322">
                  <c:v>116.8072226710032</c:v>
                </c:pt>
                <c:pt idx="323">
                  <c:v>116.51876201780961</c:v>
                </c:pt>
                <c:pt idx="324">
                  <c:v>116.4979444299463</c:v>
                </c:pt>
                <c:pt idx="325">
                  <c:v>116.3231491030692</c:v>
                </c:pt>
                <c:pt idx="326">
                  <c:v>115.9290709946673</c:v>
                </c:pt>
                <c:pt idx="327">
                  <c:v>114.950640955072</c:v>
                </c:pt>
                <c:pt idx="328">
                  <c:v>114.7560717942216</c:v>
                </c:pt>
                <c:pt idx="329">
                  <c:v>114.9401093148345</c:v>
                </c:pt>
                <c:pt idx="330">
                  <c:v>114.3826585057558</c:v>
                </c:pt>
                <c:pt idx="331">
                  <c:v>114.2254918379421</c:v>
                </c:pt>
                <c:pt idx="332">
                  <c:v>113.9730679645338</c:v>
                </c:pt>
                <c:pt idx="333">
                  <c:v>114.30969638599331</c:v>
                </c:pt>
                <c:pt idx="334">
                  <c:v>114.6515030290163</c:v>
                </c:pt>
                <c:pt idx="335">
                  <c:v>114.5210946613263</c:v>
                </c:pt>
                <c:pt idx="336">
                  <c:v>114.8819207529082</c:v>
                </c:pt>
                <c:pt idx="337">
                  <c:v>115.1324678836052</c:v>
                </c:pt>
                <c:pt idx="338">
                  <c:v>115.15788992712289</c:v>
                </c:pt>
                <c:pt idx="339">
                  <c:v>115.4990779120922</c:v>
                </c:pt>
                <c:pt idx="340">
                  <c:v>115.7595859480911</c:v>
                </c:pt>
                <c:pt idx="341">
                  <c:v>115.7605659732059</c:v>
                </c:pt>
                <c:pt idx="342">
                  <c:v>115.97985391898609</c:v>
                </c:pt>
                <c:pt idx="343">
                  <c:v>115.6840972723016</c:v>
                </c:pt>
                <c:pt idx="344">
                  <c:v>116.04381203006839</c:v>
                </c:pt>
                <c:pt idx="345">
                  <c:v>116.2676634702012</c:v>
                </c:pt>
                <c:pt idx="346">
                  <c:v>116.42032141903741</c:v>
                </c:pt>
                <c:pt idx="347">
                  <c:v>116.18268223897481</c:v>
                </c:pt>
                <c:pt idx="348">
                  <c:v>116.3486356721228</c:v>
                </c:pt>
                <c:pt idx="349">
                  <c:v>116.1901959939841</c:v>
                </c:pt>
                <c:pt idx="350">
                  <c:v>115.9345909166979</c:v>
                </c:pt>
                <c:pt idx="351">
                  <c:v>116.1323516989651</c:v>
                </c:pt>
                <c:pt idx="352">
                  <c:v>115.8379406364285</c:v>
                </c:pt>
                <c:pt idx="353">
                  <c:v>115.91211890195071</c:v>
                </c:pt>
                <c:pt idx="354">
                  <c:v>115.57096995341659</c:v>
                </c:pt>
                <c:pt idx="355">
                  <c:v>114.9506012242438</c:v>
                </c:pt>
                <c:pt idx="356">
                  <c:v>114.972554442608</c:v>
                </c:pt>
                <c:pt idx="357">
                  <c:v>115.02111380172551</c:v>
                </c:pt>
                <c:pt idx="358">
                  <c:v>114.5880280044711</c:v>
                </c:pt>
                <c:pt idx="359">
                  <c:v>114.51604185598789</c:v>
                </c:pt>
                <c:pt idx="360">
                  <c:v>114.7129904272452</c:v>
                </c:pt>
                <c:pt idx="361">
                  <c:v>114.8403652213991</c:v>
                </c:pt>
                <c:pt idx="362">
                  <c:v>114.88250884938211</c:v>
                </c:pt>
                <c:pt idx="363">
                  <c:v>114.697260205893</c:v>
                </c:pt>
                <c:pt idx="364">
                  <c:v>114.2203637342942</c:v>
                </c:pt>
                <c:pt idx="365">
                  <c:v>113.9959493643092</c:v>
                </c:pt>
                <c:pt idx="366">
                  <c:v>114.1734385253143</c:v>
                </c:pt>
                <c:pt idx="367">
                  <c:v>113.3740133920746</c:v>
                </c:pt>
                <c:pt idx="368">
                  <c:v>113.409459110038</c:v>
                </c:pt>
                <c:pt idx="369">
                  <c:v>113.1177319516586</c:v>
                </c:pt>
                <c:pt idx="370">
                  <c:v>112.9282666265444</c:v>
                </c:pt>
                <c:pt idx="371">
                  <c:v>112.2815841389106</c:v>
                </c:pt>
                <c:pt idx="372">
                  <c:v>111.9309319147842</c:v>
                </c:pt>
                <c:pt idx="373">
                  <c:v>111.8745523341816</c:v>
                </c:pt>
                <c:pt idx="374">
                  <c:v>112.1231090723894</c:v>
                </c:pt>
                <c:pt idx="375">
                  <c:v>111.6446395555971</c:v>
                </c:pt>
                <c:pt idx="376">
                  <c:v>112.2404598957847</c:v>
                </c:pt>
                <c:pt idx="377">
                  <c:v>111.5937277177307</c:v>
                </c:pt>
                <c:pt idx="378">
                  <c:v>110.4724697265052</c:v>
                </c:pt>
                <c:pt idx="379">
                  <c:v>110.1703015753788</c:v>
                </c:pt>
                <c:pt idx="380">
                  <c:v>110.18426118325181</c:v>
                </c:pt>
                <c:pt idx="381">
                  <c:v>109.8668101174232</c:v>
                </c:pt>
                <c:pt idx="382">
                  <c:v>109.6235179470586</c:v>
                </c:pt>
                <c:pt idx="383">
                  <c:v>110.34543597405229</c:v>
                </c:pt>
                <c:pt idx="384">
                  <c:v>110.83312043484329</c:v>
                </c:pt>
                <c:pt idx="385">
                  <c:v>111.7659771162123</c:v>
                </c:pt>
                <c:pt idx="386">
                  <c:v>111.4841771118389</c:v>
                </c:pt>
                <c:pt idx="387">
                  <c:v>111.7498790650646</c:v>
                </c:pt>
                <c:pt idx="388">
                  <c:v>112.0877575018543</c:v>
                </c:pt>
                <c:pt idx="389">
                  <c:v>112.1412242431676</c:v>
                </c:pt>
                <c:pt idx="390">
                  <c:v>112.84053088545831</c:v>
                </c:pt>
                <c:pt idx="391">
                  <c:v>112.8231926547551</c:v>
                </c:pt>
                <c:pt idx="392">
                  <c:v>112.76682258778121</c:v>
                </c:pt>
                <c:pt idx="393">
                  <c:v>113.1575238097644</c:v>
                </c:pt>
                <c:pt idx="394">
                  <c:v>112.5693872867155</c:v>
                </c:pt>
                <c:pt idx="395">
                  <c:v>112.7441297000979</c:v>
                </c:pt>
                <c:pt idx="396">
                  <c:v>112.8762342684302</c:v>
                </c:pt>
                <c:pt idx="397">
                  <c:v>112.84766171692959</c:v>
                </c:pt>
                <c:pt idx="398">
                  <c:v>112.81487088303911</c:v>
                </c:pt>
                <c:pt idx="399">
                  <c:v>113.2412140736221</c:v>
                </c:pt>
                <c:pt idx="400">
                  <c:v>113.2263581419665</c:v>
                </c:pt>
                <c:pt idx="401">
                  <c:v>113.4344031097006</c:v>
                </c:pt>
                <c:pt idx="402">
                  <c:v>113.4347475212206</c:v>
                </c:pt>
                <c:pt idx="403">
                  <c:v>113.38965513625109</c:v>
                </c:pt>
                <c:pt idx="404">
                  <c:v>113.26091766655991</c:v>
                </c:pt>
                <c:pt idx="405">
                  <c:v>113.76795725212401</c:v>
                </c:pt>
                <c:pt idx="406">
                  <c:v>113.5556833317974</c:v>
                </c:pt>
                <c:pt idx="407">
                  <c:v>113.5448490015404</c:v>
                </c:pt>
                <c:pt idx="408">
                  <c:v>113.9468594380125</c:v>
                </c:pt>
                <c:pt idx="409">
                  <c:v>114.1410668683304</c:v>
                </c:pt>
                <c:pt idx="410">
                  <c:v>114.3988841797137</c:v>
                </c:pt>
                <c:pt idx="411">
                  <c:v>114.68661539446779</c:v>
                </c:pt>
                <c:pt idx="412">
                  <c:v>114.53669255945159</c:v>
                </c:pt>
                <c:pt idx="413">
                  <c:v>114.3122523917044</c:v>
                </c:pt>
                <c:pt idx="414">
                  <c:v>113.9785609695068</c:v>
                </c:pt>
                <c:pt idx="415">
                  <c:v>113.9797338516686</c:v>
                </c:pt>
                <c:pt idx="416">
                  <c:v>114.0036746519673</c:v>
                </c:pt>
                <c:pt idx="417">
                  <c:v>113.9845291815477</c:v>
                </c:pt>
                <c:pt idx="418">
                  <c:v>113.7689088163125</c:v>
                </c:pt>
                <c:pt idx="419">
                  <c:v>113.3505070824322</c:v>
                </c:pt>
                <c:pt idx="420">
                  <c:v>113.4657646313035</c:v>
                </c:pt>
                <c:pt idx="421">
                  <c:v>112.5963856602356</c:v>
                </c:pt>
                <c:pt idx="422">
                  <c:v>112.54176983120981</c:v>
                </c:pt>
                <c:pt idx="423">
                  <c:v>111.86289675702911</c:v>
                </c:pt>
                <c:pt idx="424">
                  <c:v>110.99038008679879</c:v>
                </c:pt>
                <c:pt idx="425">
                  <c:v>111.18660100197501</c:v>
                </c:pt>
                <c:pt idx="426">
                  <c:v>111.6212581368455</c:v>
                </c:pt>
                <c:pt idx="427">
                  <c:v>112.630598535635</c:v>
                </c:pt>
                <c:pt idx="428">
                  <c:v>113.04170616614959</c:v>
                </c:pt>
                <c:pt idx="429">
                  <c:v>113.32647009089879</c:v>
                </c:pt>
                <c:pt idx="430">
                  <c:v>113.14040258589171</c:v>
                </c:pt>
                <c:pt idx="431">
                  <c:v>113.21386973893701</c:v>
                </c:pt>
                <c:pt idx="432">
                  <c:v>113.1974150314195</c:v>
                </c:pt>
                <c:pt idx="433">
                  <c:v>113.37327758278209</c:v>
                </c:pt>
                <c:pt idx="434">
                  <c:v>113.48119872881701</c:v>
                </c:pt>
                <c:pt idx="435">
                  <c:v>113.1815025176241</c:v>
                </c:pt>
                <c:pt idx="436">
                  <c:v>112.7232041928403</c:v>
                </c:pt>
                <c:pt idx="437">
                  <c:v>112.70260702274931</c:v>
                </c:pt>
                <c:pt idx="438">
                  <c:v>112.46265700346341</c:v>
                </c:pt>
                <c:pt idx="439">
                  <c:v>111.0343671094742</c:v>
                </c:pt>
                <c:pt idx="440">
                  <c:v>110.6042940119774</c:v>
                </c:pt>
                <c:pt idx="441">
                  <c:v>110.72198789600419</c:v>
                </c:pt>
                <c:pt idx="442">
                  <c:v>111.8388124823678</c:v>
                </c:pt>
                <c:pt idx="443">
                  <c:v>111.62789696596531</c:v>
                </c:pt>
                <c:pt idx="444">
                  <c:v>111.3414654688159</c:v>
                </c:pt>
                <c:pt idx="445">
                  <c:v>111.2627216058372</c:v>
                </c:pt>
                <c:pt idx="446">
                  <c:v>110.8137006709559</c:v>
                </c:pt>
                <c:pt idx="447">
                  <c:v>110.7154476135586</c:v>
                </c:pt>
                <c:pt idx="448">
                  <c:v>111.0392947984532</c:v>
                </c:pt>
                <c:pt idx="449">
                  <c:v>111.47970666796699</c:v>
                </c:pt>
                <c:pt idx="450">
                  <c:v>111.48871483842279</c:v>
                </c:pt>
                <c:pt idx="451">
                  <c:v>111.85421035270561</c:v>
                </c:pt>
                <c:pt idx="452">
                  <c:v>112.2626832721908</c:v>
                </c:pt>
                <c:pt idx="453">
                  <c:v>112.1219507413947</c:v>
                </c:pt>
                <c:pt idx="454">
                  <c:v>112.3932969704872</c:v>
                </c:pt>
                <c:pt idx="455">
                  <c:v>112.3272206704648</c:v>
                </c:pt>
                <c:pt idx="456">
                  <c:v>111.5963165186094</c:v>
                </c:pt>
                <c:pt idx="457">
                  <c:v>111.6707181969911</c:v>
                </c:pt>
                <c:pt idx="458">
                  <c:v>111.1165550058039</c:v>
                </c:pt>
                <c:pt idx="459">
                  <c:v>111.8989128843013</c:v>
                </c:pt>
                <c:pt idx="460">
                  <c:v>112.60864098731319</c:v>
                </c:pt>
                <c:pt idx="461">
                  <c:v>112.5532281717648</c:v>
                </c:pt>
                <c:pt idx="462">
                  <c:v>113.0056687766824</c:v>
                </c:pt>
                <c:pt idx="463">
                  <c:v>112.4636842697856</c:v>
                </c:pt>
                <c:pt idx="464">
                  <c:v>112.2052743673934</c:v>
                </c:pt>
                <c:pt idx="465">
                  <c:v>112.5034948914154</c:v>
                </c:pt>
                <c:pt idx="466">
                  <c:v>112.23786020818071</c:v>
                </c:pt>
                <c:pt idx="467">
                  <c:v>113.1967145358558</c:v>
                </c:pt>
                <c:pt idx="468">
                  <c:v>113.7146760827022</c:v>
                </c:pt>
                <c:pt idx="469">
                  <c:v>113.7111499484156</c:v>
                </c:pt>
                <c:pt idx="470">
                  <c:v>113.7038240307988</c:v>
                </c:pt>
                <c:pt idx="471">
                  <c:v>113.8334046367648</c:v>
                </c:pt>
                <c:pt idx="472">
                  <c:v>113.9441301612715</c:v>
                </c:pt>
                <c:pt idx="473">
                  <c:v>114.22686414678449</c:v>
                </c:pt>
                <c:pt idx="474">
                  <c:v>114.3397488116706</c:v>
                </c:pt>
                <c:pt idx="475">
                  <c:v>114.5718730601567</c:v>
                </c:pt>
                <c:pt idx="476">
                  <c:v>114.7750988665193</c:v>
                </c:pt>
                <c:pt idx="477">
                  <c:v>114.45717053020969</c:v>
                </c:pt>
                <c:pt idx="478">
                  <c:v>114.5060798291274</c:v>
                </c:pt>
                <c:pt idx="479">
                  <c:v>114.5674783443026</c:v>
                </c:pt>
                <c:pt idx="480">
                  <c:v>114.24539188142781</c:v>
                </c:pt>
                <c:pt idx="481">
                  <c:v>113.7581610424895</c:v>
                </c:pt>
                <c:pt idx="482">
                  <c:v>113.83736485461159</c:v>
                </c:pt>
                <c:pt idx="483">
                  <c:v>112.6020902228308</c:v>
                </c:pt>
                <c:pt idx="484">
                  <c:v>112.704533645388</c:v>
                </c:pt>
                <c:pt idx="485">
                  <c:v>111.5727200349707</c:v>
                </c:pt>
                <c:pt idx="486">
                  <c:v>111.41715874537729</c:v>
                </c:pt>
                <c:pt idx="487">
                  <c:v>112.16999599913019</c:v>
                </c:pt>
                <c:pt idx="488">
                  <c:v>111.6343694580184</c:v>
                </c:pt>
                <c:pt idx="489">
                  <c:v>112.4932472312265</c:v>
                </c:pt>
                <c:pt idx="490">
                  <c:v>112.3661994093829</c:v>
                </c:pt>
                <c:pt idx="491">
                  <c:v>113.10042045075529</c:v>
                </c:pt>
                <c:pt idx="492">
                  <c:v>113.0606134048232</c:v>
                </c:pt>
                <c:pt idx="493">
                  <c:v>114.2446805893794</c:v>
                </c:pt>
                <c:pt idx="494">
                  <c:v>114.5819282171454</c:v>
                </c:pt>
                <c:pt idx="495">
                  <c:v>114.2854433269374</c:v>
                </c:pt>
                <c:pt idx="496">
                  <c:v>113.8010731719976</c:v>
                </c:pt>
                <c:pt idx="497">
                  <c:v>113.218189958493</c:v>
                </c:pt>
                <c:pt idx="498">
                  <c:v>113.2006316913682</c:v>
                </c:pt>
                <c:pt idx="499">
                  <c:v>113.517741220782</c:v>
                </c:pt>
                <c:pt idx="500">
                  <c:v>112.8614727503335</c:v>
                </c:pt>
                <c:pt idx="501">
                  <c:v>112.8963310987853</c:v>
                </c:pt>
                <c:pt idx="502">
                  <c:v>113.43629378435411</c:v>
                </c:pt>
                <c:pt idx="503">
                  <c:v>113.521682541518</c:v>
                </c:pt>
                <c:pt idx="504">
                  <c:v>114.07915901722779</c:v>
                </c:pt>
                <c:pt idx="505">
                  <c:v>113.9788905522628</c:v>
                </c:pt>
                <c:pt idx="506">
                  <c:v>113.9984096466609</c:v>
                </c:pt>
                <c:pt idx="507">
                  <c:v>113.9471071912795</c:v>
                </c:pt>
                <c:pt idx="508">
                  <c:v>114.1469245033101</c:v>
                </c:pt>
                <c:pt idx="509">
                  <c:v>113.7552342726251</c:v>
                </c:pt>
                <c:pt idx="510">
                  <c:v>114.3367300717144</c:v>
                </c:pt>
                <c:pt idx="511">
                  <c:v>114.4153198197542</c:v>
                </c:pt>
                <c:pt idx="512">
                  <c:v>114.6917238522765</c:v>
                </c:pt>
                <c:pt idx="513">
                  <c:v>114.1404354756433</c:v>
                </c:pt>
                <c:pt idx="514">
                  <c:v>114.4454766182816</c:v>
                </c:pt>
                <c:pt idx="515">
                  <c:v>114.53505060912281</c:v>
                </c:pt>
                <c:pt idx="516">
                  <c:v>114.6004227690581</c:v>
                </c:pt>
                <c:pt idx="517">
                  <c:v>114.93700136021251</c:v>
                </c:pt>
                <c:pt idx="518">
                  <c:v>115.3662512990871</c:v>
                </c:pt>
                <c:pt idx="519">
                  <c:v>115.4418847753707</c:v>
                </c:pt>
                <c:pt idx="520">
                  <c:v>115.6037319315311</c:v>
                </c:pt>
                <c:pt idx="521">
                  <c:v>115.3593183528403</c:v>
                </c:pt>
                <c:pt idx="522">
                  <c:v>114.66763108069711</c:v>
                </c:pt>
                <c:pt idx="523">
                  <c:v>114.8424519374686</c:v>
                </c:pt>
                <c:pt idx="524">
                  <c:v>114.97828688784401</c:v>
                </c:pt>
                <c:pt idx="525">
                  <c:v>114.1299513940107</c:v>
                </c:pt>
                <c:pt idx="526">
                  <c:v>114.1939578163618</c:v>
                </c:pt>
                <c:pt idx="527">
                  <c:v>114.0019512656051</c:v>
                </c:pt>
                <c:pt idx="528">
                  <c:v>115.07255272329191</c:v>
                </c:pt>
                <c:pt idx="529">
                  <c:v>114.66082150125111</c:v>
                </c:pt>
                <c:pt idx="530">
                  <c:v>114.52348100153731</c:v>
                </c:pt>
                <c:pt idx="531">
                  <c:v>114.8404878371453</c:v>
                </c:pt>
                <c:pt idx="532">
                  <c:v>115.4041731211023</c:v>
                </c:pt>
                <c:pt idx="533">
                  <c:v>115.78714442558071</c:v>
                </c:pt>
                <c:pt idx="534">
                  <c:v>115.59480881389671</c:v>
                </c:pt>
                <c:pt idx="535">
                  <c:v>115.0431004239388</c:v>
                </c:pt>
                <c:pt idx="536">
                  <c:v>114.9969897264035</c:v>
                </c:pt>
                <c:pt idx="537">
                  <c:v>115.34242714472479</c:v>
                </c:pt>
                <c:pt idx="538">
                  <c:v>114.921055548624</c:v>
                </c:pt>
                <c:pt idx="539">
                  <c:v>114.9152390988172</c:v>
                </c:pt>
                <c:pt idx="540">
                  <c:v>113.91203473936351</c:v>
                </c:pt>
                <c:pt idx="541">
                  <c:v>114.3136988024453</c:v>
                </c:pt>
                <c:pt idx="542">
                  <c:v>114.24597879068131</c:v>
                </c:pt>
                <c:pt idx="543">
                  <c:v>113.92481938643169</c:v>
                </c:pt>
                <c:pt idx="544">
                  <c:v>113.5839474724113</c:v>
                </c:pt>
                <c:pt idx="545">
                  <c:v>113.864194593617</c:v>
                </c:pt>
                <c:pt idx="546">
                  <c:v>114.06900949962591</c:v>
                </c:pt>
                <c:pt idx="547">
                  <c:v>113.57523962015451</c:v>
                </c:pt>
                <c:pt idx="548">
                  <c:v>112.63686673102031</c:v>
                </c:pt>
                <c:pt idx="549">
                  <c:v>112.465673683689</c:v>
                </c:pt>
                <c:pt idx="550">
                  <c:v>112.49320433567379</c:v>
                </c:pt>
                <c:pt idx="551">
                  <c:v>113.5097110126798</c:v>
                </c:pt>
                <c:pt idx="552">
                  <c:v>113.6211592717173</c:v>
                </c:pt>
                <c:pt idx="553">
                  <c:v>113.3796242800815</c:v>
                </c:pt>
                <c:pt idx="554">
                  <c:v>112.880992709314</c:v>
                </c:pt>
                <c:pt idx="555">
                  <c:v>113.2282355555049</c:v>
                </c:pt>
                <c:pt idx="556">
                  <c:v>113.138577842861</c:v>
                </c:pt>
                <c:pt idx="557">
                  <c:v>114.1162674146772</c:v>
                </c:pt>
                <c:pt idx="558">
                  <c:v>113.91442168979719</c:v>
                </c:pt>
                <c:pt idx="559">
                  <c:v>114.6224164282505</c:v>
                </c:pt>
                <c:pt idx="560">
                  <c:v>114.2737881416783</c:v>
                </c:pt>
                <c:pt idx="561">
                  <c:v>113.8836447750615</c:v>
                </c:pt>
                <c:pt idx="562">
                  <c:v>113.7578683454624</c:v>
                </c:pt>
                <c:pt idx="563">
                  <c:v>113.3836168100256</c:v>
                </c:pt>
                <c:pt idx="564">
                  <c:v>112.2729938932918</c:v>
                </c:pt>
                <c:pt idx="565">
                  <c:v>112.2629402712368</c:v>
                </c:pt>
                <c:pt idx="566">
                  <c:v>112.46363341814261</c:v>
                </c:pt>
                <c:pt idx="567">
                  <c:v>112.42056432523469</c:v>
                </c:pt>
                <c:pt idx="568">
                  <c:v>112.3888237825617</c:v>
                </c:pt>
                <c:pt idx="569">
                  <c:v>111.9603460081784</c:v>
                </c:pt>
                <c:pt idx="570">
                  <c:v>111.7540070100948</c:v>
                </c:pt>
                <c:pt idx="571">
                  <c:v>111.3281360149642</c:v>
                </c:pt>
                <c:pt idx="572">
                  <c:v>111.5640561292017</c:v>
                </c:pt>
                <c:pt idx="573">
                  <c:v>112.48678232941189</c:v>
                </c:pt>
                <c:pt idx="574">
                  <c:v>112.877649306094</c:v>
                </c:pt>
                <c:pt idx="575">
                  <c:v>113.2971274141793</c:v>
                </c:pt>
                <c:pt idx="576">
                  <c:v>113.2484883521094</c:v>
                </c:pt>
                <c:pt idx="577">
                  <c:v>113.6773030095151</c:v>
                </c:pt>
                <c:pt idx="578">
                  <c:v>113.6508917606704</c:v>
                </c:pt>
                <c:pt idx="579">
                  <c:v>113.6741852748812</c:v>
                </c:pt>
                <c:pt idx="580">
                  <c:v>113.6101483805416</c:v>
                </c:pt>
                <c:pt idx="581">
                  <c:v>113.2053109293481</c:v>
                </c:pt>
                <c:pt idx="582">
                  <c:v>113.1672507999083</c:v>
                </c:pt>
                <c:pt idx="583">
                  <c:v>112.6196507459337</c:v>
                </c:pt>
                <c:pt idx="584">
                  <c:v>112.42001909488719</c:v>
                </c:pt>
                <c:pt idx="585">
                  <c:v>112.8141410349422</c:v>
                </c:pt>
                <c:pt idx="586">
                  <c:v>113.2700953869676</c:v>
                </c:pt>
                <c:pt idx="587">
                  <c:v>113.10287624449469</c:v>
                </c:pt>
                <c:pt idx="588">
                  <c:v>113.5542706699506</c:v>
                </c:pt>
                <c:pt idx="589">
                  <c:v>113.33571366768309</c:v>
                </c:pt>
                <c:pt idx="590">
                  <c:v>113.21037168765061</c:v>
                </c:pt>
                <c:pt idx="591">
                  <c:v>113.03573639231161</c:v>
                </c:pt>
                <c:pt idx="592">
                  <c:v>112.7389426669108</c:v>
                </c:pt>
                <c:pt idx="593">
                  <c:v>112.69229896888071</c:v>
                </c:pt>
                <c:pt idx="594">
                  <c:v>113.31424979328941</c:v>
                </c:pt>
                <c:pt idx="595">
                  <c:v>112.901487371466</c:v>
                </c:pt>
                <c:pt idx="596">
                  <c:v>112.8668309343044</c:v>
                </c:pt>
                <c:pt idx="597">
                  <c:v>112.62233096403889</c:v>
                </c:pt>
                <c:pt idx="598">
                  <c:v>112.6885835664375</c:v>
                </c:pt>
                <c:pt idx="599">
                  <c:v>112.8589004142281</c:v>
                </c:pt>
                <c:pt idx="600">
                  <c:v>112.3990797891511</c:v>
                </c:pt>
                <c:pt idx="601">
                  <c:v>111.87575167972879</c:v>
                </c:pt>
                <c:pt idx="602">
                  <c:v>111.1140763372231</c:v>
                </c:pt>
                <c:pt idx="603">
                  <c:v>109.6062847796089</c:v>
                </c:pt>
                <c:pt idx="604">
                  <c:v>107.74723747308521</c:v>
                </c:pt>
                <c:pt idx="605">
                  <c:v>107.0984923124762</c:v>
                </c:pt>
                <c:pt idx="606">
                  <c:v>108.27724621292749</c:v>
                </c:pt>
                <c:pt idx="607">
                  <c:v>109.2329268976237</c:v>
                </c:pt>
                <c:pt idx="608">
                  <c:v>109.5251431603559</c:v>
                </c:pt>
                <c:pt idx="609">
                  <c:v>108.9797828719983</c:v>
                </c:pt>
                <c:pt idx="610">
                  <c:v>107.4119918146276</c:v>
                </c:pt>
                <c:pt idx="611">
                  <c:v>107.8930962937533</c:v>
                </c:pt>
                <c:pt idx="612">
                  <c:v>108.0899913270009</c:v>
                </c:pt>
                <c:pt idx="613">
                  <c:v>107.2234188222066</c:v>
                </c:pt>
                <c:pt idx="614">
                  <c:v>107.4089211570133</c:v>
                </c:pt>
                <c:pt idx="615">
                  <c:v>108.48286442422859</c:v>
                </c:pt>
                <c:pt idx="616">
                  <c:v>108.4380325791153</c:v>
                </c:pt>
                <c:pt idx="617">
                  <c:v>108.3722356690794</c:v>
                </c:pt>
                <c:pt idx="618">
                  <c:v>108.559996570938</c:v>
                </c:pt>
                <c:pt idx="619">
                  <c:v>108.2999925306557</c:v>
                </c:pt>
                <c:pt idx="620">
                  <c:v>108.6307123704434</c:v>
                </c:pt>
                <c:pt idx="621">
                  <c:v>109.3874723397288</c:v>
                </c:pt>
                <c:pt idx="622">
                  <c:v>109.4483873663158</c:v>
                </c:pt>
                <c:pt idx="623">
                  <c:v>108.958706279814</c:v>
                </c:pt>
                <c:pt idx="624">
                  <c:v>108.5054766467464</c:v>
                </c:pt>
                <c:pt idx="625">
                  <c:v>107.5156145394385</c:v>
                </c:pt>
                <c:pt idx="626">
                  <c:v>107.28486203065</c:v>
                </c:pt>
                <c:pt idx="627">
                  <c:v>107.18855402359659</c:v>
                </c:pt>
                <c:pt idx="628">
                  <c:v>107.1621269031272</c:v>
                </c:pt>
                <c:pt idx="629">
                  <c:v>106.018507751038</c:v>
                </c:pt>
                <c:pt idx="630">
                  <c:v>105.67435531962219</c:v>
                </c:pt>
                <c:pt idx="631">
                  <c:v>106.8198075773315</c:v>
                </c:pt>
                <c:pt idx="632">
                  <c:v>107.173968692296</c:v>
                </c:pt>
                <c:pt idx="633">
                  <c:v>108.0979064690498</c:v>
                </c:pt>
                <c:pt idx="634">
                  <c:v>109.1036719847083</c:v>
                </c:pt>
                <c:pt idx="635">
                  <c:v>109.3485410469069</c:v>
                </c:pt>
                <c:pt idx="636">
                  <c:v>109.8267353523687</c:v>
                </c:pt>
                <c:pt idx="637">
                  <c:v>110.22228780240241</c:v>
                </c:pt>
                <c:pt idx="638">
                  <c:v>110.70073317782069</c:v>
                </c:pt>
                <c:pt idx="639">
                  <c:v>110.81164173590339</c:v>
                </c:pt>
                <c:pt idx="640">
                  <c:v>110.311529186207</c:v>
                </c:pt>
                <c:pt idx="641">
                  <c:v>110.2539836617638</c:v>
                </c:pt>
                <c:pt idx="642">
                  <c:v>111.1174526741963</c:v>
                </c:pt>
                <c:pt idx="643">
                  <c:v>111.4104564895805</c:v>
                </c:pt>
                <c:pt idx="644">
                  <c:v>111.1787412442262</c:v>
                </c:pt>
                <c:pt idx="645">
                  <c:v>111.0430778279506</c:v>
                </c:pt>
                <c:pt idx="646">
                  <c:v>110.91864871760581</c:v>
                </c:pt>
                <c:pt idx="647">
                  <c:v>111.44378163847369</c:v>
                </c:pt>
                <c:pt idx="648">
                  <c:v>111.9059004564531</c:v>
                </c:pt>
                <c:pt idx="649">
                  <c:v>111.9510721877256</c:v>
                </c:pt>
                <c:pt idx="650">
                  <c:v>111.7428439730066</c:v>
                </c:pt>
                <c:pt idx="651">
                  <c:v>112.42828535025311</c:v>
                </c:pt>
                <c:pt idx="652">
                  <c:v>111.88130709827119</c:v>
                </c:pt>
                <c:pt idx="653">
                  <c:v>112.08329044183721</c:v>
                </c:pt>
                <c:pt idx="654">
                  <c:v>112.4714143958133</c:v>
                </c:pt>
                <c:pt idx="655">
                  <c:v>112.52991271870199</c:v>
                </c:pt>
                <c:pt idx="656">
                  <c:v>112.26033871885279</c:v>
                </c:pt>
                <c:pt idx="657">
                  <c:v>112.0365631070736</c:v>
                </c:pt>
                <c:pt idx="658">
                  <c:v>111.3426426941615</c:v>
                </c:pt>
                <c:pt idx="659">
                  <c:v>110.8625567791867</c:v>
                </c:pt>
                <c:pt idx="660">
                  <c:v>110.69797414417761</c:v>
                </c:pt>
                <c:pt idx="661">
                  <c:v>110.72265804499879</c:v>
                </c:pt>
                <c:pt idx="662">
                  <c:v>110.0863984028765</c:v>
                </c:pt>
                <c:pt idx="663">
                  <c:v>109.47952131555699</c:v>
                </c:pt>
                <c:pt idx="664">
                  <c:v>109.9526462881127</c:v>
                </c:pt>
                <c:pt idx="665">
                  <c:v>110.2281132496334</c:v>
                </c:pt>
                <c:pt idx="666">
                  <c:v>110.8222010265626</c:v>
                </c:pt>
                <c:pt idx="667">
                  <c:v>111.34917162223221</c:v>
                </c:pt>
                <c:pt idx="668">
                  <c:v>111.34458255165291</c:v>
                </c:pt>
                <c:pt idx="669">
                  <c:v>111.0365353508262</c:v>
                </c:pt>
                <c:pt idx="670">
                  <c:v>111.0247874153784</c:v>
                </c:pt>
                <c:pt idx="671">
                  <c:v>111.12094462112709</c:v>
                </c:pt>
                <c:pt idx="672">
                  <c:v>111.4929674473176</c:v>
                </c:pt>
                <c:pt idx="673">
                  <c:v>111.3392317351787</c:v>
                </c:pt>
                <c:pt idx="674">
                  <c:v>111.1232305170012</c:v>
                </c:pt>
                <c:pt idx="675">
                  <c:v>111.8211642834986</c:v>
                </c:pt>
                <c:pt idx="676">
                  <c:v>111.2066389196774</c:v>
                </c:pt>
                <c:pt idx="677">
                  <c:v>110.5603097002427</c:v>
                </c:pt>
                <c:pt idx="678">
                  <c:v>111.27435898149341</c:v>
                </c:pt>
                <c:pt idx="679">
                  <c:v>111.1165622917935</c:v>
                </c:pt>
                <c:pt idx="680">
                  <c:v>110.5758036194116</c:v>
                </c:pt>
                <c:pt idx="681">
                  <c:v>110.5263889214865</c:v>
                </c:pt>
                <c:pt idx="682">
                  <c:v>110.4894640158721</c:v>
                </c:pt>
                <c:pt idx="683">
                  <c:v>109.77995531458021</c:v>
                </c:pt>
                <c:pt idx="684">
                  <c:v>109.4598464353801</c:v>
                </c:pt>
                <c:pt idx="685">
                  <c:v>109.7859259108957</c:v>
                </c:pt>
                <c:pt idx="686">
                  <c:v>110.5673089976586</c:v>
                </c:pt>
                <c:pt idx="687">
                  <c:v>109.9822834272581</c:v>
                </c:pt>
                <c:pt idx="688">
                  <c:v>109.37083396025371</c:v>
                </c:pt>
                <c:pt idx="689">
                  <c:v>109.5804864774265</c:v>
                </c:pt>
                <c:pt idx="690">
                  <c:v>109.9737994769055</c:v>
                </c:pt>
                <c:pt idx="691">
                  <c:v>110.6528328941755</c:v>
                </c:pt>
                <c:pt idx="692">
                  <c:v>110.9405281088624</c:v>
                </c:pt>
                <c:pt idx="693">
                  <c:v>110.91748781833491</c:v>
                </c:pt>
                <c:pt idx="694">
                  <c:v>110.7368722919032</c:v>
                </c:pt>
                <c:pt idx="695">
                  <c:v>111.18729970824521</c:v>
                </c:pt>
                <c:pt idx="696">
                  <c:v>110.830849295403</c:v>
                </c:pt>
                <c:pt idx="697">
                  <c:v>110.31674126055751</c:v>
                </c:pt>
                <c:pt idx="698">
                  <c:v>110.3270472559375</c:v>
                </c:pt>
                <c:pt idx="699">
                  <c:v>109.15424925116329</c:v>
                </c:pt>
                <c:pt idx="700">
                  <c:v>109.07030970440169</c:v>
                </c:pt>
                <c:pt idx="701">
                  <c:v>108.4298876451635</c:v>
                </c:pt>
                <c:pt idx="702">
                  <c:v>107.3046433807705</c:v>
                </c:pt>
                <c:pt idx="703">
                  <c:v>106.85927161731421</c:v>
                </c:pt>
                <c:pt idx="704">
                  <c:v>106.6230412403164</c:v>
                </c:pt>
                <c:pt idx="705">
                  <c:v>106.7302137638884</c:v>
                </c:pt>
                <c:pt idx="706">
                  <c:v>106.11161172866581</c:v>
                </c:pt>
                <c:pt idx="707">
                  <c:v>106.19129087370639</c:v>
                </c:pt>
                <c:pt idx="708">
                  <c:v>105.21557064032579</c:v>
                </c:pt>
                <c:pt idx="709">
                  <c:v>104.86381939005329</c:v>
                </c:pt>
                <c:pt idx="710">
                  <c:v>105.06168277202261</c:v>
                </c:pt>
                <c:pt idx="711">
                  <c:v>104.1835265469406</c:v>
                </c:pt>
                <c:pt idx="712">
                  <c:v>104.2730490277887</c:v>
                </c:pt>
                <c:pt idx="713">
                  <c:v>105.64728818573801</c:v>
                </c:pt>
                <c:pt idx="714">
                  <c:v>105.10052256415101</c:v>
                </c:pt>
                <c:pt idx="715">
                  <c:v>105.73254783745379</c:v>
                </c:pt>
                <c:pt idx="716">
                  <c:v>105.5901921812093</c:v>
                </c:pt>
                <c:pt idx="717">
                  <c:v>105.7288465804025</c:v>
                </c:pt>
                <c:pt idx="718">
                  <c:v>106.7463659114789</c:v>
                </c:pt>
                <c:pt idx="719">
                  <c:v>106.9569876249051</c:v>
                </c:pt>
                <c:pt idx="720">
                  <c:v>106.00150602615371</c:v>
                </c:pt>
                <c:pt idx="721">
                  <c:v>106.41438439208279</c:v>
                </c:pt>
                <c:pt idx="722">
                  <c:v>106.9809375739363</c:v>
                </c:pt>
                <c:pt idx="723">
                  <c:v>105.9541709166798</c:v>
                </c:pt>
                <c:pt idx="724">
                  <c:v>105.0967299640519</c:v>
                </c:pt>
                <c:pt idx="725">
                  <c:v>104.9594592713396</c:v>
                </c:pt>
                <c:pt idx="726">
                  <c:v>104.8098505047432</c:v>
                </c:pt>
                <c:pt idx="727">
                  <c:v>104.467082204223</c:v>
                </c:pt>
                <c:pt idx="728">
                  <c:v>104.83100605382479</c:v>
                </c:pt>
                <c:pt idx="729">
                  <c:v>105.36561369837879</c:v>
                </c:pt>
                <c:pt idx="730">
                  <c:v>106.0237730543534</c:v>
                </c:pt>
                <c:pt idx="731">
                  <c:v>106.95372422303021</c:v>
                </c:pt>
                <c:pt idx="732">
                  <c:v>107.0693474533924</c:v>
                </c:pt>
                <c:pt idx="733">
                  <c:v>106.9039385590803</c:v>
                </c:pt>
                <c:pt idx="734">
                  <c:v>107.6778078217196</c:v>
                </c:pt>
                <c:pt idx="735">
                  <c:v>107.0115593554866</c:v>
                </c:pt>
                <c:pt idx="736">
                  <c:v>106.8621847389873</c:v>
                </c:pt>
                <c:pt idx="737">
                  <c:v>107.607668573175</c:v>
                </c:pt>
                <c:pt idx="738">
                  <c:v>107.3823584233817</c:v>
                </c:pt>
                <c:pt idx="739">
                  <c:v>107.2199096399065</c:v>
                </c:pt>
                <c:pt idx="740">
                  <c:v>108.21324686796829</c:v>
                </c:pt>
                <c:pt idx="741">
                  <c:v>108.6438535750971</c:v>
                </c:pt>
                <c:pt idx="742">
                  <c:v>109.2342607887027</c:v>
                </c:pt>
                <c:pt idx="743">
                  <c:v>109.6285996630413</c:v>
                </c:pt>
                <c:pt idx="744">
                  <c:v>109.6522152888206</c:v>
                </c:pt>
                <c:pt idx="745">
                  <c:v>109.38326888827019</c:v>
                </c:pt>
                <c:pt idx="746">
                  <c:v>109.3530544501245</c:v>
                </c:pt>
                <c:pt idx="747">
                  <c:v>109.3550676027603</c:v>
                </c:pt>
                <c:pt idx="748">
                  <c:v>110.5618087954058</c:v>
                </c:pt>
                <c:pt idx="749">
                  <c:v>110.6122009678766</c:v>
                </c:pt>
                <c:pt idx="750">
                  <c:v>110.27573650661181</c:v>
                </c:pt>
                <c:pt idx="751">
                  <c:v>110.33216726658731</c:v>
                </c:pt>
                <c:pt idx="752">
                  <c:v>111.8181663210558</c:v>
                </c:pt>
                <c:pt idx="753">
                  <c:v>111.9631635980915</c:v>
                </c:pt>
                <c:pt idx="754">
                  <c:v>111.7870809549821</c:v>
                </c:pt>
                <c:pt idx="755">
                  <c:v>111.7391866311699</c:v>
                </c:pt>
                <c:pt idx="756">
                  <c:v>111.16584459898149</c:v>
                </c:pt>
                <c:pt idx="757">
                  <c:v>110.7364787165244</c:v>
                </c:pt>
                <c:pt idx="758">
                  <c:v>110.8034457462299</c:v>
                </c:pt>
                <c:pt idx="759">
                  <c:v>110.96608880996919</c:v>
                </c:pt>
                <c:pt idx="760">
                  <c:v>111.4093864187607</c:v>
                </c:pt>
                <c:pt idx="761">
                  <c:v>112.3665232138684</c:v>
                </c:pt>
                <c:pt idx="762">
                  <c:v>112.25635486266719</c:v>
                </c:pt>
                <c:pt idx="763">
                  <c:v>111.876830276726</c:v>
                </c:pt>
                <c:pt idx="764">
                  <c:v>112.08301427060429</c:v>
                </c:pt>
                <c:pt idx="765">
                  <c:v>111.2822887300545</c:v>
                </c:pt>
                <c:pt idx="766">
                  <c:v>111.8393148515453</c:v>
                </c:pt>
                <c:pt idx="767">
                  <c:v>111.59801485142739</c:v>
                </c:pt>
                <c:pt idx="768">
                  <c:v>112.00129718455889</c:v>
                </c:pt>
                <c:pt idx="769">
                  <c:v>112.1255142766928</c:v>
                </c:pt>
                <c:pt idx="770">
                  <c:v>112.41606115887301</c:v>
                </c:pt>
                <c:pt idx="771">
                  <c:v>113.179812719997</c:v>
                </c:pt>
                <c:pt idx="772">
                  <c:v>113.34820788542569</c:v>
                </c:pt>
                <c:pt idx="773">
                  <c:v>113.4325285846333</c:v>
                </c:pt>
                <c:pt idx="774">
                  <c:v>113.6462706074623</c:v>
                </c:pt>
                <c:pt idx="775">
                  <c:v>114.40063670676081</c:v>
                </c:pt>
                <c:pt idx="776">
                  <c:v>114.4597021436919</c:v>
                </c:pt>
                <c:pt idx="777">
                  <c:v>114.1496011668426</c:v>
                </c:pt>
                <c:pt idx="778">
                  <c:v>113.7586172247896</c:v>
                </c:pt>
                <c:pt idx="779">
                  <c:v>113.67524915691661</c:v>
                </c:pt>
                <c:pt idx="780">
                  <c:v>113.8285984041642</c:v>
                </c:pt>
                <c:pt idx="781">
                  <c:v>113.8093713803204</c:v>
                </c:pt>
                <c:pt idx="782">
                  <c:v>113.76969267601859</c:v>
                </c:pt>
                <c:pt idx="783">
                  <c:v>113.8085362859606</c:v>
                </c:pt>
                <c:pt idx="784">
                  <c:v>113.9879262229299</c:v>
                </c:pt>
                <c:pt idx="785">
                  <c:v>113.5007112101444</c:v>
                </c:pt>
                <c:pt idx="786">
                  <c:v>112.8043925477794</c:v>
                </c:pt>
                <c:pt idx="787">
                  <c:v>112.624413786893</c:v>
                </c:pt>
                <c:pt idx="788">
                  <c:v>112.7892310775817</c:v>
                </c:pt>
                <c:pt idx="789">
                  <c:v>112.6318537365361</c:v>
                </c:pt>
                <c:pt idx="790">
                  <c:v>113.3216254554271</c:v>
                </c:pt>
                <c:pt idx="791">
                  <c:v>113.09047659734151</c:v>
                </c:pt>
                <c:pt idx="792">
                  <c:v>112.88014216914701</c:v>
                </c:pt>
                <c:pt idx="793">
                  <c:v>112.2117901386117</c:v>
                </c:pt>
                <c:pt idx="794">
                  <c:v>112.7055933343978</c:v>
                </c:pt>
                <c:pt idx="795">
                  <c:v>112.4607221549698</c:v>
                </c:pt>
                <c:pt idx="796">
                  <c:v>112.1976574270662</c:v>
                </c:pt>
                <c:pt idx="797">
                  <c:v>111.5306366560894</c:v>
                </c:pt>
                <c:pt idx="798">
                  <c:v>111.9771894648743</c:v>
                </c:pt>
                <c:pt idx="799">
                  <c:v>111.86596344694421</c:v>
                </c:pt>
                <c:pt idx="800">
                  <c:v>112.5572841942703</c:v>
                </c:pt>
                <c:pt idx="801">
                  <c:v>113.1367332967224</c:v>
                </c:pt>
                <c:pt idx="802">
                  <c:v>113.43608300834811</c:v>
                </c:pt>
                <c:pt idx="803">
                  <c:v>113.5524928634804</c:v>
                </c:pt>
                <c:pt idx="804">
                  <c:v>113.6286731008983</c:v>
                </c:pt>
                <c:pt idx="805">
                  <c:v>113.5589639553402</c:v>
                </c:pt>
                <c:pt idx="806">
                  <c:v>113.6300520323669</c:v>
                </c:pt>
                <c:pt idx="807">
                  <c:v>113.772134089848</c:v>
                </c:pt>
                <c:pt idx="808">
                  <c:v>114.5119081027873</c:v>
                </c:pt>
                <c:pt idx="809">
                  <c:v>114.8459414381004</c:v>
                </c:pt>
                <c:pt idx="810">
                  <c:v>115.2116307725592</c:v>
                </c:pt>
                <c:pt idx="811">
                  <c:v>115.54059534236031</c:v>
                </c:pt>
                <c:pt idx="812">
                  <c:v>115.1029409253695</c:v>
                </c:pt>
                <c:pt idx="813">
                  <c:v>114.1653738019866</c:v>
                </c:pt>
                <c:pt idx="814">
                  <c:v>113.7060198006784</c:v>
                </c:pt>
                <c:pt idx="815">
                  <c:v>112.99636504947119</c:v>
                </c:pt>
                <c:pt idx="816">
                  <c:v>113.23358236526261</c:v>
                </c:pt>
                <c:pt idx="817">
                  <c:v>113.2265390470539</c:v>
                </c:pt>
                <c:pt idx="818">
                  <c:v>113.50879778932411</c:v>
                </c:pt>
                <c:pt idx="819">
                  <c:v>114.6987960485615</c:v>
                </c:pt>
                <c:pt idx="820">
                  <c:v>114.6258321625746</c:v>
                </c:pt>
                <c:pt idx="821">
                  <c:v>114.4349765995527</c:v>
                </c:pt>
                <c:pt idx="822">
                  <c:v>115.4169297350256</c:v>
                </c:pt>
                <c:pt idx="823">
                  <c:v>112.322508759806</c:v>
                </c:pt>
                <c:pt idx="824">
                  <c:v>110.8345840816007</c:v>
                </c:pt>
                <c:pt idx="825">
                  <c:v>111.9919102276731</c:v>
                </c:pt>
                <c:pt idx="826">
                  <c:v>113.4840278267816</c:v>
                </c:pt>
                <c:pt idx="827">
                  <c:v>114.29333071608031</c:v>
                </c:pt>
                <c:pt idx="828">
                  <c:v>114.692307175854</c:v>
                </c:pt>
                <c:pt idx="829">
                  <c:v>114.7594345019743</c:v>
                </c:pt>
                <c:pt idx="830">
                  <c:v>114.2600349258079</c:v>
                </c:pt>
                <c:pt idx="831">
                  <c:v>114.05649109559199</c:v>
                </c:pt>
                <c:pt idx="832">
                  <c:v>114.1521068373512</c:v>
                </c:pt>
                <c:pt idx="833">
                  <c:v>114.9564479943806</c:v>
                </c:pt>
                <c:pt idx="834">
                  <c:v>115.28228237024631</c:v>
                </c:pt>
                <c:pt idx="835">
                  <c:v>115.7090633855897</c:v>
                </c:pt>
                <c:pt idx="836">
                  <c:v>115.99664338945119</c:v>
                </c:pt>
                <c:pt idx="837">
                  <c:v>116.1955688778564</c:v>
                </c:pt>
                <c:pt idx="838">
                  <c:v>115.8885593402585</c:v>
                </c:pt>
                <c:pt idx="839">
                  <c:v>116.0479540133768</c:v>
                </c:pt>
                <c:pt idx="840">
                  <c:v>115.7466542541144</c:v>
                </c:pt>
                <c:pt idx="841">
                  <c:v>116.01706202377861</c:v>
                </c:pt>
                <c:pt idx="842">
                  <c:v>115.9531475182081</c:v>
                </c:pt>
                <c:pt idx="843">
                  <c:v>115.9555928916383</c:v>
                </c:pt>
                <c:pt idx="844">
                  <c:v>115.8666385508881</c:v>
                </c:pt>
                <c:pt idx="845">
                  <c:v>116.0672370217966</c:v>
                </c:pt>
                <c:pt idx="846">
                  <c:v>116.1217900473909</c:v>
                </c:pt>
                <c:pt idx="847">
                  <c:v>116.3508436517766</c:v>
                </c:pt>
                <c:pt idx="848">
                  <c:v>117.29573720040651</c:v>
                </c:pt>
                <c:pt idx="849">
                  <c:v>116.95307718283441</c:v>
                </c:pt>
                <c:pt idx="850">
                  <c:v>116.41486295015071</c:v>
                </c:pt>
                <c:pt idx="851">
                  <c:v>116.2959299154648</c:v>
                </c:pt>
                <c:pt idx="852">
                  <c:v>116.54949207319829</c:v>
                </c:pt>
                <c:pt idx="853">
                  <c:v>116.68340537859549</c:v>
                </c:pt>
                <c:pt idx="854">
                  <c:v>116.7923783707537</c:v>
                </c:pt>
                <c:pt idx="855">
                  <c:v>117.2991938804485</c:v>
                </c:pt>
                <c:pt idx="856">
                  <c:v>117.50326548700821</c:v>
                </c:pt>
                <c:pt idx="857">
                  <c:v>117.7644511510837</c:v>
                </c:pt>
                <c:pt idx="858">
                  <c:v>117.8592940117959</c:v>
                </c:pt>
                <c:pt idx="859">
                  <c:v>117.89735969853911</c:v>
                </c:pt>
                <c:pt idx="860">
                  <c:v>117.6687437219357</c:v>
                </c:pt>
                <c:pt idx="861">
                  <c:v>117.72845687254321</c:v>
                </c:pt>
                <c:pt idx="862">
                  <c:v>118.0998329520299</c:v>
                </c:pt>
                <c:pt idx="863">
                  <c:v>117.7959069966134</c:v>
                </c:pt>
                <c:pt idx="864">
                  <c:v>117.910559575622</c:v>
                </c:pt>
                <c:pt idx="865">
                  <c:v>118.1950900674932</c:v>
                </c:pt>
                <c:pt idx="866">
                  <c:v>117.7637001454234</c:v>
                </c:pt>
                <c:pt idx="867">
                  <c:v>117.6175667914582</c:v>
                </c:pt>
                <c:pt idx="868">
                  <c:v>117.54345462697719</c:v>
                </c:pt>
                <c:pt idx="869">
                  <c:v>117.4088865969827</c:v>
                </c:pt>
                <c:pt idx="870">
                  <c:v>117.1086587408636</c:v>
                </c:pt>
                <c:pt idx="871">
                  <c:v>116.8433037576702</c:v>
                </c:pt>
                <c:pt idx="872">
                  <c:v>117.06807424914111</c:v>
                </c:pt>
                <c:pt idx="873">
                  <c:v>117.33235910343831</c:v>
                </c:pt>
                <c:pt idx="874">
                  <c:v>117.5775952966619</c:v>
                </c:pt>
                <c:pt idx="875">
                  <c:v>118.2653453480365</c:v>
                </c:pt>
                <c:pt idx="876">
                  <c:v>118.43167429843879</c:v>
                </c:pt>
                <c:pt idx="877">
                  <c:v>118.1999754436153</c:v>
                </c:pt>
                <c:pt idx="878">
                  <c:v>116.41465366425339</c:v>
                </c:pt>
                <c:pt idx="879">
                  <c:v>116.7155100278853</c:v>
                </c:pt>
                <c:pt idx="880">
                  <c:v>115.7999914057885</c:v>
                </c:pt>
                <c:pt idx="881">
                  <c:v>115.7143687080535</c:v>
                </c:pt>
                <c:pt idx="882">
                  <c:v>116.19807560975291</c:v>
                </c:pt>
                <c:pt idx="883">
                  <c:v>115.7821715960842</c:v>
                </c:pt>
                <c:pt idx="884">
                  <c:v>116.11815763154991</c:v>
                </c:pt>
                <c:pt idx="885">
                  <c:v>116.1650542652151</c:v>
                </c:pt>
                <c:pt idx="886">
                  <c:v>116.9130125576532</c:v>
                </c:pt>
                <c:pt idx="887">
                  <c:v>117.9428504132277</c:v>
                </c:pt>
                <c:pt idx="888">
                  <c:v>117.4857696624984</c:v>
                </c:pt>
                <c:pt idx="889">
                  <c:v>117.06107520907889</c:v>
                </c:pt>
                <c:pt idx="890">
                  <c:v>117.2492707487302</c:v>
                </c:pt>
                <c:pt idx="891">
                  <c:v>117.4486210973795</c:v>
                </c:pt>
                <c:pt idx="892">
                  <c:v>117.18418651918159</c:v>
                </c:pt>
                <c:pt idx="893">
                  <c:v>117.3937193120036</c:v>
                </c:pt>
                <c:pt idx="894">
                  <c:v>117.1934822668013</c:v>
                </c:pt>
                <c:pt idx="895">
                  <c:v>116.73816310517741</c:v>
                </c:pt>
                <c:pt idx="896">
                  <c:v>116.73822628322191</c:v>
                </c:pt>
                <c:pt idx="897">
                  <c:v>116.49975683419891</c:v>
                </c:pt>
                <c:pt idx="898">
                  <c:v>116.2849674104703</c:v>
                </c:pt>
                <c:pt idx="899">
                  <c:v>116.46752672938</c:v>
                </c:pt>
                <c:pt idx="900">
                  <c:v>115.6111738476838</c:v>
                </c:pt>
                <c:pt idx="901">
                  <c:v>115.28619172352781</c:v>
                </c:pt>
                <c:pt idx="902">
                  <c:v>115.1937323939667</c:v>
                </c:pt>
                <c:pt idx="903">
                  <c:v>115.20585244934109</c:v>
                </c:pt>
                <c:pt idx="904">
                  <c:v>115.0024835942486</c:v>
                </c:pt>
                <c:pt idx="905">
                  <c:v>115.5788116546866</c:v>
                </c:pt>
                <c:pt idx="906">
                  <c:v>115.86107915654949</c:v>
                </c:pt>
                <c:pt idx="907">
                  <c:v>115.653114086744</c:v>
                </c:pt>
                <c:pt idx="908">
                  <c:v>115.4827914428196</c:v>
                </c:pt>
                <c:pt idx="909">
                  <c:v>115.6723325533663</c:v>
                </c:pt>
                <c:pt idx="910">
                  <c:v>115.429871387784</c:v>
                </c:pt>
                <c:pt idx="911">
                  <c:v>115.426204442198</c:v>
                </c:pt>
                <c:pt idx="912">
                  <c:v>115.0355819374311</c:v>
                </c:pt>
                <c:pt idx="913">
                  <c:v>114.8506506361674</c:v>
                </c:pt>
                <c:pt idx="914">
                  <c:v>114.9806168576678</c:v>
                </c:pt>
                <c:pt idx="915">
                  <c:v>114.8645837800849</c:v>
                </c:pt>
                <c:pt idx="916">
                  <c:v>114.7056703403366</c:v>
                </c:pt>
                <c:pt idx="917">
                  <c:v>114.3796002660338</c:v>
                </c:pt>
                <c:pt idx="918">
                  <c:v>114.2440988154686</c:v>
                </c:pt>
                <c:pt idx="919">
                  <c:v>114.958229890887</c:v>
                </c:pt>
                <c:pt idx="920">
                  <c:v>115.1650782077853</c:v>
                </c:pt>
                <c:pt idx="921">
                  <c:v>115.067066917966</c:v>
                </c:pt>
                <c:pt idx="922">
                  <c:v>114.81223268064289</c:v>
                </c:pt>
                <c:pt idx="923">
                  <c:v>114.5551211265911</c:v>
                </c:pt>
                <c:pt idx="924">
                  <c:v>113.8574190312992</c:v>
                </c:pt>
                <c:pt idx="925">
                  <c:v>114.2580127627408</c:v>
                </c:pt>
                <c:pt idx="926">
                  <c:v>114.06686244025011</c:v>
                </c:pt>
                <c:pt idx="927">
                  <c:v>114.3729751833847</c:v>
                </c:pt>
                <c:pt idx="928">
                  <c:v>113.6661189805599</c:v>
                </c:pt>
                <c:pt idx="929">
                  <c:v>114.24353716171861</c:v>
                </c:pt>
                <c:pt idx="930">
                  <c:v>114.339567225696</c:v>
                </c:pt>
                <c:pt idx="931">
                  <c:v>113.9289659501691</c:v>
                </c:pt>
                <c:pt idx="932">
                  <c:v>114.08746948383281</c:v>
                </c:pt>
                <c:pt idx="933">
                  <c:v>114.4439856722036</c:v>
                </c:pt>
                <c:pt idx="934">
                  <c:v>114.2738155207166</c:v>
                </c:pt>
                <c:pt idx="935">
                  <c:v>114.40778327429651</c:v>
                </c:pt>
                <c:pt idx="936">
                  <c:v>114.13530459037889</c:v>
                </c:pt>
                <c:pt idx="937">
                  <c:v>113.8845327013057</c:v>
                </c:pt>
                <c:pt idx="938">
                  <c:v>114.12743368599899</c:v>
                </c:pt>
                <c:pt idx="939">
                  <c:v>114.4717578870426</c:v>
                </c:pt>
                <c:pt idx="940">
                  <c:v>114.8633168101651</c:v>
                </c:pt>
                <c:pt idx="941">
                  <c:v>115.8282542724274</c:v>
                </c:pt>
                <c:pt idx="942">
                  <c:v>115.6840402938802</c:v>
                </c:pt>
                <c:pt idx="943">
                  <c:v>115.72954782819551</c:v>
                </c:pt>
                <c:pt idx="944">
                  <c:v>115.7584305156754</c:v>
                </c:pt>
                <c:pt idx="945">
                  <c:v>116.38182612359461</c:v>
                </c:pt>
                <c:pt idx="946">
                  <c:v>116.0433365301072</c:v>
                </c:pt>
                <c:pt idx="947">
                  <c:v>114.98313708818471</c:v>
                </c:pt>
                <c:pt idx="948">
                  <c:v>115.02962624747779</c:v>
                </c:pt>
                <c:pt idx="949">
                  <c:v>115.4265724243496</c:v>
                </c:pt>
                <c:pt idx="950">
                  <c:v>115.382730553619</c:v>
                </c:pt>
                <c:pt idx="951">
                  <c:v>115.52666921210511</c:v>
                </c:pt>
                <c:pt idx="952">
                  <c:v>115.48498759960999</c:v>
                </c:pt>
                <c:pt idx="953">
                  <c:v>115.6647839214654</c:v>
                </c:pt>
                <c:pt idx="954">
                  <c:v>115.6059462595485</c:v>
                </c:pt>
                <c:pt idx="955">
                  <c:v>115.67924892526</c:v>
                </c:pt>
                <c:pt idx="956">
                  <c:v>115.376008693467</c:v>
                </c:pt>
                <c:pt idx="957">
                  <c:v>115.7342080471979</c:v>
                </c:pt>
                <c:pt idx="958">
                  <c:v>115.75343547889371</c:v>
                </c:pt>
                <c:pt idx="959">
                  <c:v>115.8937106346141</c:v>
                </c:pt>
                <c:pt idx="960">
                  <c:v>115.7397825017746</c:v>
                </c:pt>
                <c:pt idx="961">
                  <c:v>116.6174892846099</c:v>
                </c:pt>
                <c:pt idx="962">
                  <c:v>117.1488774457025</c:v>
                </c:pt>
                <c:pt idx="963">
                  <c:v>116.8569406063219</c:v>
                </c:pt>
                <c:pt idx="964">
                  <c:v>116.6369892313871</c:v>
                </c:pt>
                <c:pt idx="965">
                  <c:v>116.87615279346861</c:v>
                </c:pt>
                <c:pt idx="966">
                  <c:v>116.4580088079683</c:v>
                </c:pt>
                <c:pt idx="967">
                  <c:v>117.1509897779014</c:v>
                </c:pt>
                <c:pt idx="968">
                  <c:v>117.18766880900679</c:v>
                </c:pt>
                <c:pt idx="969">
                  <c:v>117.0446813931362</c:v>
                </c:pt>
                <c:pt idx="970">
                  <c:v>117.43097501209409</c:v>
                </c:pt>
                <c:pt idx="971">
                  <c:v>117.3838097995815</c:v>
                </c:pt>
                <c:pt idx="972">
                  <c:v>116.66342187734899</c:v>
                </c:pt>
                <c:pt idx="973">
                  <c:v>116.9697625059074</c:v>
                </c:pt>
                <c:pt idx="974">
                  <c:v>117.33048869683211</c:v>
                </c:pt>
                <c:pt idx="975">
                  <c:v>117.5827304747103</c:v>
                </c:pt>
                <c:pt idx="976">
                  <c:v>118.0133927180605</c:v>
                </c:pt>
                <c:pt idx="977">
                  <c:v>117.77175182162181</c:v>
                </c:pt>
                <c:pt idx="978">
                  <c:v>117.82544969058</c:v>
                </c:pt>
                <c:pt idx="979">
                  <c:v>117.4655951331499</c:v>
                </c:pt>
                <c:pt idx="980">
                  <c:v>117.8066015740842</c:v>
                </c:pt>
                <c:pt idx="981">
                  <c:v>117.6897290958117</c:v>
                </c:pt>
                <c:pt idx="982">
                  <c:v>117.9565681627431</c:v>
                </c:pt>
                <c:pt idx="983">
                  <c:v>118.3168843537008</c:v>
                </c:pt>
                <c:pt idx="984">
                  <c:v>118.05233951452161</c:v>
                </c:pt>
                <c:pt idx="985">
                  <c:v>118.0325810975107</c:v>
                </c:pt>
                <c:pt idx="986">
                  <c:v>118.40552749327129</c:v>
                </c:pt>
                <c:pt idx="987">
                  <c:v>118.3504425828887</c:v>
                </c:pt>
                <c:pt idx="988">
                  <c:v>118.51180456482911</c:v>
                </c:pt>
                <c:pt idx="989">
                  <c:v>118.771003200465</c:v>
                </c:pt>
                <c:pt idx="990">
                  <c:v>118.6615956937771</c:v>
                </c:pt>
                <c:pt idx="991">
                  <c:v>118.9803863467193</c:v>
                </c:pt>
                <c:pt idx="992">
                  <c:v>119.4299020976334</c:v>
                </c:pt>
                <c:pt idx="993">
                  <c:v>119.4566345120043</c:v>
                </c:pt>
                <c:pt idx="994">
                  <c:v>119.47815124519551</c:v>
                </c:pt>
                <c:pt idx="995">
                  <c:v>119.6114347855373</c:v>
                </c:pt>
                <c:pt idx="996">
                  <c:v>119.660019059391</c:v>
                </c:pt>
                <c:pt idx="997">
                  <c:v>120.0649181741835</c:v>
                </c:pt>
                <c:pt idx="998">
                  <c:v>120.0219803936557</c:v>
                </c:pt>
                <c:pt idx="999">
                  <c:v>120.0945822031709</c:v>
                </c:pt>
                <c:pt idx="1000">
                  <c:v>120.0236017047424</c:v>
                </c:pt>
                <c:pt idx="1001">
                  <c:v>120.2876290152544</c:v>
                </c:pt>
                <c:pt idx="1002">
                  <c:v>119.9021937748289</c:v>
                </c:pt>
                <c:pt idx="1003">
                  <c:v>119.94697414229751</c:v>
                </c:pt>
                <c:pt idx="1004">
                  <c:v>119.915889804648</c:v>
                </c:pt>
                <c:pt idx="1005">
                  <c:v>119.6229861138948</c:v>
                </c:pt>
                <c:pt idx="1006">
                  <c:v>119.115018286164</c:v>
                </c:pt>
                <c:pt idx="1007">
                  <c:v>119.1010542584801</c:v>
                </c:pt>
                <c:pt idx="1008">
                  <c:v>119.4456993391608</c:v>
                </c:pt>
                <c:pt idx="1009">
                  <c:v>119.76779523961341</c:v>
                </c:pt>
                <c:pt idx="1010">
                  <c:v>119.5017285356228</c:v>
                </c:pt>
                <c:pt idx="1011">
                  <c:v>120.0746862650912</c:v>
                </c:pt>
                <c:pt idx="1012">
                  <c:v>120.6345346936355</c:v>
                </c:pt>
                <c:pt idx="1013">
                  <c:v>120.5514911369781</c:v>
                </c:pt>
                <c:pt idx="1014">
                  <c:v>120.50394222846759</c:v>
                </c:pt>
                <c:pt idx="1015">
                  <c:v>120.2327358725578</c:v>
                </c:pt>
                <c:pt idx="1016">
                  <c:v>120.1607577198258</c:v>
                </c:pt>
                <c:pt idx="1017">
                  <c:v>120.1961687575257</c:v>
                </c:pt>
                <c:pt idx="1018">
                  <c:v>120.1824268252149</c:v>
                </c:pt>
                <c:pt idx="1019">
                  <c:v>120.45646723802869</c:v>
                </c:pt>
                <c:pt idx="1020">
                  <c:v>120.9298754603584</c:v>
                </c:pt>
                <c:pt idx="1021">
                  <c:v>120.70450506871759</c:v>
                </c:pt>
                <c:pt idx="1022">
                  <c:v>120.7851284622198</c:v>
                </c:pt>
                <c:pt idx="1023">
                  <c:v>120.53842270633891</c:v>
                </c:pt>
                <c:pt idx="1024">
                  <c:v>120.50445378591409</c:v>
                </c:pt>
                <c:pt idx="1025">
                  <c:v>120.58572163173029</c:v>
                </c:pt>
                <c:pt idx="1026">
                  <c:v>120.36959113693069</c:v>
                </c:pt>
                <c:pt idx="1027">
                  <c:v>120.4936054506679</c:v>
                </c:pt>
                <c:pt idx="1028">
                  <c:v>120.3959473998615</c:v>
                </c:pt>
                <c:pt idx="1029">
                  <c:v>120.4255881564881</c:v>
                </c:pt>
                <c:pt idx="1030">
                  <c:v>120.7210230265932</c:v>
                </c:pt>
                <c:pt idx="1031">
                  <c:v>120.5680814383216</c:v>
                </c:pt>
                <c:pt idx="1032">
                  <c:v>120.29250577632961</c:v>
                </c:pt>
                <c:pt idx="1033">
                  <c:v>120.2709366653652</c:v>
                </c:pt>
                <c:pt idx="1034">
                  <c:v>120.8604791375602</c:v>
                </c:pt>
                <c:pt idx="1035">
                  <c:v>120.7175018186873</c:v>
                </c:pt>
                <c:pt idx="1036">
                  <c:v>120.603432500734</c:v>
                </c:pt>
                <c:pt idx="1037">
                  <c:v>121.0460613354086</c:v>
                </c:pt>
                <c:pt idx="1038">
                  <c:v>120.8040287196588</c:v>
                </c:pt>
                <c:pt idx="1039">
                  <c:v>121.99262698418811</c:v>
                </c:pt>
                <c:pt idx="1040">
                  <c:v>122.302526138178</c:v>
                </c:pt>
                <c:pt idx="1041">
                  <c:v>122.2522309279645</c:v>
                </c:pt>
                <c:pt idx="1042">
                  <c:v>122.3231561803259</c:v>
                </c:pt>
                <c:pt idx="1043">
                  <c:v>122.2437268371813</c:v>
                </c:pt>
                <c:pt idx="1044">
                  <c:v>122.46266906311089</c:v>
                </c:pt>
                <c:pt idx="1045">
                  <c:v>122.5986091208442</c:v>
                </c:pt>
                <c:pt idx="1046">
                  <c:v>122.511970849931</c:v>
                </c:pt>
                <c:pt idx="1047">
                  <c:v>122.59662231944741</c:v>
                </c:pt>
                <c:pt idx="1048">
                  <c:v>123.03360841989711</c:v>
                </c:pt>
                <c:pt idx="1049">
                  <c:v>123.0847763329855</c:v>
                </c:pt>
                <c:pt idx="1050">
                  <c:v>122.7712054862652</c:v>
                </c:pt>
                <c:pt idx="1051">
                  <c:v>122.9208286323604</c:v>
                </c:pt>
                <c:pt idx="1052">
                  <c:v>122.8080540524538</c:v>
                </c:pt>
                <c:pt idx="1053">
                  <c:v>122.9603819397304</c:v>
                </c:pt>
                <c:pt idx="1054">
                  <c:v>123.3389919669021</c:v>
                </c:pt>
                <c:pt idx="1055">
                  <c:v>123.7234885870529</c:v>
                </c:pt>
                <c:pt idx="1056">
                  <c:v>123.2743777727356</c:v>
                </c:pt>
                <c:pt idx="1057">
                  <c:v>123.2698368560668</c:v>
                </c:pt>
                <c:pt idx="1058">
                  <c:v>123.9087906917797</c:v>
                </c:pt>
                <c:pt idx="1059">
                  <c:v>124.5254776364313</c:v>
                </c:pt>
                <c:pt idx="1060">
                  <c:v>124.67364056807671</c:v>
                </c:pt>
                <c:pt idx="1061">
                  <c:v>124.7708239610145</c:v>
                </c:pt>
                <c:pt idx="1062">
                  <c:v>124.9930746459668</c:v>
                </c:pt>
                <c:pt idx="1063">
                  <c:v>124.8640367482479</c:v>
                </c:pt>
                <c:pt idx="1064">
                  <c:v>124.87047554639069</c:v>
                </c:pt>
                <c:pt idx="1065">
                  <c:v>124.7992896453834</c:v>
                </c:pt>
                <c:pt idx="1066">
                  <c:v>125.0953363903901</c:v>
                </c:pt>
                <c:pt idx="1067">
                  <c:v>125.4654550547465</c:v>
                </c:pt>
                <c:pt idx="1068">
                  <c:v>126.1439889876756</c:v>
                </c:pt>
                <c:pt idx="1069">
                  <c:v>126.10774293016981</c:v>
                </c:pt>
                <c:pt idx="1070">
                  <c:v>126.1529410074927</c:v>
                </c:pt>
                <c:pt idx="1071">
                  <c:v>126.07158883567971</c:v>
                </c:pt>
                <c:pt idx="1072">
                  <c:v>125.8851121802292</c:v>
                </c:pt>
                <c:pt idx="1073">
                  <c:v>125.7313177623888</c:v>
                </c:pt>
                <c:pt idx="1074">
                  <c:v>125.573203187318</c:v>
                </c:pt>
                <c:pt idx="1075">
                  <c:v>125.9911431425476</c:v>
                </c:pt>
                <c:pt idx="1076">
                  <c:v>126.2439403866976</c:v>
                </c:pt>
                <c:pt idx="1077">
                  <c:v>125.3457635228464</c:v>
                </c:pt>
                <c:pt idx="1078">
                  <c:v>125.70769237226421</c:v>
                </c:pt>
                <c:pt idx="1079">
                  <c:v>126.16110824655701</c:v>
                </c:pt>
                <c:pt idx="1080">
                  <c:v>125.66437875137559</c:v>
                </c:pt>
                <c:pt idx="1081">
                  <c:v>125.56713126332539</c:v>
                </c:pt>
                <c:pt idx="1082">
                  <c:v>125.7048970354731</c:v>
                </c:pt>
                <c:pt idx="1083">
                  <c:v>125.9029231795605</c:v>
                </c:pt>
                <c:pt idx="1084">
                  <c:v>125.871980293313</c:v>
                </c:pt>
                <c:pt idx="1085">
                  <c:v>125.4907540664454</c:v>
                </c:pt>
                <c:pt idx="1086">
                  <c:v>126.0980108533671</c:v>
                </c:pt>
                <c:pt idx="1087">
                  <c:v>125.5601732350693</c:v>
                </c:pt>
                <c:pt idx="1088">
                  <c:v>125.3226387399914</c:v>
                </c:pt>
                <c:pt idx="1089">
                  <c:v>125.3494603437707</c:v>
                </c:pt>
                <c:pt idx="1090">
                  <c:v>125.30650439253201</c:v>
                </c:pt>
                <c:pt idx="1091">
                  <c:v>125.3333568703554</c:v>
                </c:pt>
                <c:pt idx="1092">
                  <c:v>124.8766384263533</c:v>
                </c:pt>
                <c:pt idx="1093">
                  <c:v>124.86420251668061</c:v>
                </c:pt>
                <c:pt idx="1094">
                  <c:v>124.9772802636039</c:v>
                </c:pt>
                <c:pt idx="1095">
                  <c:v>124.90633285748051</c:v>
                </c:pt>
                <c:pt idx="1096">
                  <c:v>125.816036483866</c:v>
                </c:pt>
                <c:pt idx="1097">
                  <c:v>125.9037805254865</c:v>
                </c:pt>
                <c:pt idx="1098">
                  <c:v>126.4358016473572</c:v>
                </c:pt>
                <c:pt idx="1099">
                  <c:v>126.51961673620271</c:v>
                </c:pt>
                <c:pt idx="1100">
                  <c:v>126.8883048039153</c:v>
                </c:pt>
                <c:pt idx="1101">
                  <c:v>127.1752833282069</c:v>
                </c:pt>
                <c:pt idx="1102">
                  <c:v>127.768074754968</c:v>
                </c:pt>
                <c:pt idx="1103">
                  <c:v>127.65527531973871</c:v>
                </c:pt>
                <c:pt idx="1104">
                  <c:v>127.54215673434859</c:v>
                </c:pt>
                <c:pt idx="1105">
                  <c:v>127.5004365088716</c:v>
                </c:pt>
                <c:pt idx="1106">
                  <c:v>127.529027206748</c:v>
                </c:pt>
                <c:pt idx="1107">
                  <c:v>127.7419856291631</c:v>
                </c:pt>
                <c:pt idx="1108">
                  <c:v>127.83451109330591</c:v>
                </c:pt>
                <c:pt idx="1109">
                  <c:v>127.98935279522109</c:v>
                </c:pt>
                <c:pt idx="1110">
                  <c:v>128.4329522666288</c:v>
                </c:pt>
                <c:pt idx="1111">
                  <c:v>128.43134665339161</c:v>
                </c:pt>
                <c:pt idx="1112">
                  <c:v>128.52002993019951</c:v>
                </c:pt>
                <c:pt idx="1113">
                  <c:v>128.22924466782689</c:v>
                </c:pt>
                <c:pt idx="1114">
                  <c:v>128.68151925588191</c:v>
                </c:pt>
                <c:pt idx="1115">
                  <c:v>128.3919387561736</c:v>
                </c:pt>
                <c:pt idx="1116">
                  <c:v>128.31638012476171</c:v>
                </c:pt>
                <c:pt idx="1117">
                  <c:v>127.6363908966315</c:v>
                </c:pt>
                <c:pt idx="1118">
                  <c:v>127.7326587372069</c:v>
                </c:pt>
                <c:pt idx="1119">
                  <c:v>128.53395302439489</c:v>
                </c:pt>
                <c:pt idx="1120">
                  <c:v>128.0781399276664</c:v>
                </c:pt>
                <c:pt idx="1121">
                  <c:v>128.3755436928198</c:v>
                </c:pt>
                <c:pt idx="1122">
                  <c:v>127.8262354675351</c:v>
                </c:pt>
                <c:pt idx="1123">
                  <c:v>127.64453224508711</c:v>
                </c:pt>
                <c:pt idx="1124">
                  <c:v>127.7916007832336</c:v>
                </c:pt>
                <c:pt idx="1125">
                  <c:v>128.1450428728632</c:v>
                </c:pt>
                <c:pt idx="1126">
                  <c:v>128.1936391280027</c:v>
                </c:pt>
                <c:pt idx="1127">
                  <c:v>128.1345598296023</c:v>
                </c:pt>
                <c:pt idx="1128">
                  <c:v>128.4721481120778</c:v>
                </c:pt>
                <c:pt idx="1129">
                  <c:v>128.57336345157009</c:v>
                </c:pt>
                <c:pt idx="1130">
                  <c:v>128.89945896963999</c:v>
                </c:pt>
                <c:pt idx="1131">
                  <c:v>128.69612288409829</c:v>
                </c:pt>
                <c:pt idx="1132">
                  <c:v>129.23914361585449</c:v>
                </c:pt>
                <c:pt idx="1133">
                  <c:v>129.48003303866199</c:v>
                </c:pt>
                <c:pt idx="1134">
                  <c:v>129.2977022608234</c:v>
                </c:pt>
                <c:pt idx="1135">
                  <c:v>129.2369055710345</c:v>
                </c:pt>
                <c:pt idx="1136">
                  <c:v>129.45150421340509</c:v>
                </c:pt>
                <c:pt idx="1137">
                  <c:v>129.87993118271021</c:v>
                </c:pt>
                <c:pt idx="1138">
                  <c:v>129.8455964523026</c:v>
                </c:pt>
                <c:pt idx="1139">
                  <c:v>130.26243453894929</c:v>
                </c:pt>
                <c:pt idx="1140">
                  <c:v>130.26857257759201</c:v>
                </c:pt>
                <c:pt idx="1141">
                  <c:v>129.99775444768559</c:v>
                </c:pt>
                <c:pt idx="1142">
                  <c:v>129.63747079699399</c:v>
                </c:pt>
                <c:pt idx="1143">
                  <c:v>130.0247892679474</c:v>
                </c:pt>
                <c:pt idx="1144">
                  <c:v>130.149145732634</c:v>
                </c:pt>
                <c:pt idx="1145">
                  <c:v>130.31969847192241</c:v>
                </c:pt>
                <c:pt idx="1146">
                  <c:v>130.4383900644028</c:v>
                </c:pt>
                <c:pt idx="1147">
                  <c:v>129.84759470610859</c:v>
                </c:pt>
                <c:pt idx="1148">
                  <c:v>130.1222225912376</c:v>
                </c:pt>
                <c:pt idx="1149">
                  <c:v>129.97999698307561</c:v>
                </c:pt>
                <c:pt idx="1150">
                  <c:v>129.55204890170961</c:v>
                </c:pt>
                <c:pt idx="1151">
                  <c:v>129.60401840562</c:v>
                </c:pt>
                <c:pt idx="1152">
                  <c:v>129.79837989826609</c:v>
                </c:pt>
                <c:pt idx="1153">
                  <c:v>130.17552421077181</c:v>
                </c:pt>
                <c:pt idx="1154">
                  <c:v>130.2625188252002</c:v>
                </c:pt>
                <c:pt idx="1155">
                  <c:v>130.42387147675569</c:v>
                </c:pt>
                <c:pt idx="1156">
                  <c:v>130.47919062036951</c:v>
                </c:pt>
                <c:pt idx="1157">
                  <c:v>130.60385277078839</c:v>
                </c:pt>
                <c:pt idx="1158">
                  <c:v>130.48992255548629</c:v>
                </c:pt>
                <c:pt idx="1159">
                  <c:v>130.63357583561091</c:v>
                </c:pt>
                <c:pt idx="1160">
                  <c:v>131.1421535758374</c:v>
                </c:pt>
                <c:pt idx="1161">
                  <c:v>131.2727658292396</c:v>
                </c:pt>
                <c:pt idx="1162">
                  <c:v>131.47540266364459</c:v>
                </c:pt>
                <c:pt idx="1163">
                  <c:v>131.83997592573499</c:v>
                </c:pt>
                <c:pt idx="1164">
                  <c:v>131.9143052381358</c:v>
                </c:pt>
                <c:pt idx="1165">
                  <c:v>131.67169898545029</c:v>
                </c:pt>
                <c:pt idx="1166">
                  <c:v>131.7006463870367</c:v>
                </c:pt>
                <c:pt idx="1167">
                  <c:v>132.00497209021361</c:v>
                </c:pt>
                <c:pt idx="1168">
                  <c:v>131.8997610864362</c:v>
                </c:pt>
                <c:pt idx="1169">
                  <c:v>131.64379148719229</c:v>
                </c:pt>
                <c:pt idx="1170">
                  <c:v>131.485351968461</c:v>
                </c:pt>
                <c:pt idx="1171">
                  <c:v>131.28953429641609</c:v>
                </c:pt>
                <c:pt idx="1172">
                  <c:v>131.27693504071991</c:v>
                </c:pt>
                <c:pt idx="1173">
                  <c:v>131.4935004001812</c:v>
                </c:pt>
                <c:pt idx="1174">
                  <c:v>131.83941547967811</c:v>
                </c:pt>
                <c:pt idx="1175">
                  <c:v>132.04021252644171</c:v>
                </c:pt>
                <c:pt idx="1176">
                  <c:v>132.19396504446721</c:v>
                </c:pt>
                <c:pt idx="1177">
                  <c:v>132.44289668232329</c:v>
                </c:pt>
                <c:pt idx="1178">
                  <c:v>132.45890666060151</c:v>
                </c:pt>
                <c:pt idx="1179">
                  <c:v>132.5269059703208</c:v>
                </c:pt>
                <c:pt idx="1180">
                  <c:v>132.587455792783</c:v>
                </c:pt>
                <c:pt idx="1181">
                  <c:v>132.8273462623105</c:v>
                </c:pt>
                <c:pt idx="1182">
                  <c:v>132.4098972721896</c:v>
                </c:pt>
                <c:pt idx="1183">
                  <c:v>132.18093084018949</c:v>
                </c:pt>
                <c:pt idx="1184">
                  <c:v>131.95386237292729</c:v>
                </c:pt>
                <c:pt idx="1185">
                  <c:v>131.95690420669439</c:v>
                </c:pt>
                <c:pt idx="1186">
                  <c:v>131.84891222386111</c:v>
                </c:pt>
                <c:pt idx="1187">
                  <c:v>132.4934808081</c:v>
                </c:pt>
                <c:pt idx="1188">
                  <c:v>132.4366832669474</c:v>
                </c:pt>
                <c:pt idx="1189">
                  <c:v>132.61468564650971</c:v>
                </c:pt>
                <c:pt idx="1190">
                  <c:v>133.03253400771359</c:v>
                </c:pt>
                <c:pt idx="1191">
                  <c:v>133.38264920430271</c:v>
                </c:pt>
                <c:pt idx="1192">
                  <c:v>133.56553732684159</c:v>
                </c:pt>
                <c:pt idx="1193">
                  <c:v>133.90571055527229</c:v>
                </c:pt>
                <c:pt idx="1194">
                  <c:v>134.11066404644069</c:v>
                </c:pt>
                <c:pt idx="1195">
                  <c:v>134.43331364749201</c:v>
                </c:pt>
                <c:pt idx="1196">
                  <c:v>134.29313578973279</c:v>
                </c:pt>
                <c:pt idx="1197">
                  <c:v>134.80835681860739</c:v>
                </c:pt>
                <c:pt idx="1198">
                  <c:v>134.64581666347311</c:v>
                </c:pt>
                <c:pt idx="1199">
                  <c:v>134.70590855970411</c:v>
                </c:pt>
                <c:pt idx="1200">
                  <c:v>134.49010437160291</c:v>
                </c:pt>
                <c:pt idx="1201">
                  <c:v>134.59002924086599</c:v>
                </c:pt>
                <c:pt idx="1202">
                  <c:v>135.1204027960078</c:v>
                </c:pt>
                <c:pt idx="1203">
                  <c:v>135.25615414840769</c:v>
                </c:pt>
                <c:pt idx="1204">
                  <c:v>135.7200636151417</c:v>
                </c:pt>
                <c:pt idx="1205">
                  <c:v>135.7072837878365</c:v>
                </c:pt>
                <c:pt idx="1206">
                  <c:v>135.7934648211936</c:v>
                </c:pt>
                <c:pt idx="1207">
                  <c:v>135.66319679404899</c:v>
                </c:pt>
                <c:pt idx="1208">
                  <c:v>136.09076384007551</c:v>
                </c:pt>
                <c:pt idx="1209">
                  <c:v>137.02735300179179</c:v>
                </c:pt>
                <c:pt idx="1210">
                  <c:v>136.3260368245669</c:v>
                </c:pt>
                <c:pt idx="1211">
                  <c:v>136.12700784180339</c:v>
                </c:pt>
                <c:pt idx="1212">
                  <c:v>136.1907045316689</c:v>
                </c:pt>
                <c:pt idx="1213">
                  <c:v>135.87076045611329</c:v>
                </c:pt>
                <c:pt idx="1214">
                  <c:v>135.91132711565331</c:v>
                </c:pt>
                <c:pt idx="1215">
                  <c:v>136.19357315763401</c:v>
                </c:pt>
                <c:pt idx="1216">
                  <c:v>136.47398908368899</c:v>
                </c:pt>
                <c:pt idx="1217">
                  <c:v>136.5272931171132</c:v>
                </c:pt>
                <c:pt idx="1218">
                  <c:v>136.55041188279441</c:v>
                </c:pt>
                <c:pt idx="1219">
                  <c:v>136.46102587068879</c:v>
                </c:pt>
                <c:pt idx="1220">
                  <c:v>137.03153419861809</c:v>
                </c:pt>
                <c:pt idx="1221">
                  <c:v>137.43272759157151</c:v>
                </c:pt>
                <c:pt idx="1222">
                  <c:v>138.11033609833601</c:v>
                </c:pt>
                <c:pt idx="1223">
                  <c:v>138.70870716654969</c:v>
                </c:pt>
                <c:pt idx="1224">
                  <c:v>138.5371718969468</c:v>
                </c:pt>
                <c:pt idx="1225">
                  <c:v>138.47447779823551</c:v>
                </c:pt>
                <c:pt idx="1226">
                  <c:v>138.64966180717289</c:v>
                </c:pt>
                <c:pt idx="1227">
                  <c:v>138.91972710235979</c:v>
                </c:pt>
                <c:pt idx="1228">
                  <c:v>139.64116503293189</c:v>
                </c:pt>
                <c:pt idx="1229">
                  <c:v>140.1900949940962</c:v>
                </c:pt>
                <c:pt idx="1230">
                  <c:v>139.74358077408559</c:v>
                </c:pt>
                <c:pt idx="1231">
                  <c:v>140.13916442969409</c:v>
                </c:pt>
                <c:pt idx="1232">
                  <c:v>139.95461219359399</c:v>
                </c:pt>
                <c:pt idx="1233">
                  <c:v>140.35763250906589</c:v>
                </c:pt>
                <c:pt idx="1234">
                  <c:v>140.82634460290939</c:v>
                </c:pt>
                <c:pt idx="1235">
                  <c:v>141.31974844017131</c:v>
                </c:pt>
                <c:pt idx="1236">
                  <c:v>141.65158713687549</c:v>
                </c:pt>
                <c:pt idx="1237">
                  <c:v>141.95924055088821</c:v>
                </c:pt>
                <c:pt idx="1238">
                  <c:v>142.332708850416</c:v>
                </c:pt>
                <c:pt idx="1239">
                  <c:v>141.5729216801175</c:v>
                </c:pt>
                <c:pt idx="1240">
                  <c:v>140.76584702507631</c:v>
                </c:pt>
                <c:pt idx="1241">
                  <c:v>140.8343356158544</c:v>
                </c:pt>
                <c:pt idx="1242">
                  <c:v>140.57343767218649</c:v>
                </c:pt>
                <c:pt idx="1243">
                  <c:v>138.74408701054901</c:v>
                </c:pt>
                <c:pt idx="1244">
                  <c:v>136.04765349156389</c:v>
                </c:pt>
                <c:pt idx="1245">
                  <c:v>135.97687552225159</c:v>
                </c:pt>
                <c:pt idx="1246">
                  <c:v>135.8830934058908</c:v>
                </c:pt>
                <c:pt idx="1247">
                  <c:v>133.82100710842101</c:v>
                </c:pt>
                <c:pt idx="1248">
                  <c:v>134.1064949603477</c:v>
                </c:pt>
                <c:pt idx="1249">
                  <c:v>135.0708495538629</c:v>
                </c:pt>
                <c:pt idx="1250">
                  <c:v>135.38305784556121</c:v>
                </c:pt>
                <c:pt idx="1251">
                  <c:v>136.4794097816536</c:v>
                </c:pt>
                <c:pt idx="1252">
                  <c:v>137.65458825077241</c:v>
                </c:pt>
                <c:pt idx="1253">
                  <c:v>137.99961746176359</c:v>
                </c:pt>
                <c:pt idx="1254">
                  <c:v>137.92526356395109</c:v>
                </c:pt>
                <c:pt idx="1255">
                  <c:v>137.43740387016291</c:v>
                </c:pt>
                <c:pt idx="1256">
                  <c:v>136.92165632025919</c:v>
                </c:pt>
                <c:pt idx="1257">
                  <c:v>136.86493843978249</c:v>
                </c:pt>
                <c:pt idx="1258">
                  <c:v>137.87430503080441</c:v>
                </c:pt>
                <c:pt idx="1259">
                  <c:v>138.57109953555411</c:v>
                </c:pt>
                <c:pt idx="1260">
                  <c:v>137.71646280650009</c:v>
                </c:pt>
                <c:pt idx="1261">
                  <c:v>136.91733909018529</c:v>
                </c:pt>
                <c:pt idx="1262">
                  <c:v>135.98130985503781</c:v>
                </c:pt>
                <c:pt idx="1263">
                  <c:v>136.20664935300641</c:v>
                </c:pt>
                <c:pt idx="1264">
                  <c:v>136.8586232332288</c:v>
                </c:pt>
                <c:pt idx="1265">
                  <c:v>137.24879049483371</c:v>
                </c:pt>
                <c:pt idx="1266">
                  <c:v>137.09111773324699</c:v>
                </c:pt>
                <c:pt idx="1267">
                  <c:v>137.2929501604745</c:v>
                </c:pt>
                <c:pt idx="1268">
                  <c:v>138.058853593229</c:v>
                </c:pt>
                <c:pt idx="1269">
                  <c:v>138.32020288457889</c:v>
                </c:pt>
                <c:pt idx="1270">
                  <c:v>138.09515357028741</c:v>
                </c:pt>
                <c:pt idx="1271">
                  <c:v>137.65679904259261</c:v>
                </c:pt>
                <c:pt idx="1272">
                  <c:v>137.57083843145861</c:v>
                </c:pt>
                <c:pt idx="1273">
                  <c:v>137.51994905877351</c:v>
                </c:pt>
                <c:pt idx="1274">
                  <c:v>136.8029878425138</c:v>
                </c:pt>
                <c:pt idx="1275">
                  <c:v>136.69015731682441</c:v>
                </c:pt>
                <c:pt idx="1276">
                  <c:v>136.5980747951553</c:v>
                </c:pt>
                <c:pt idx="1277">
                  <c:v>135.53436187953071</c:v>
                </c:pt>
                <c:pt idx="1278">
                  <c:v>134.33124990265301</c:v>
                </c:pt>
                <c:pt idx="1279">
                  <c:v>135.50611413007519</c:v>
                </c:pt>
                <c:pt idx="1280">
                  <c:v>134.93146728361319</c:v>
                </c:pt>
                <c:pt idx="1281">
                  <c:v>134.59209758431939</c:v>
                </c:pt>
                <c:pt idx="1282">
                  <c:v>135.11181517676201</c:v>
                </c:pt>
                <c:pt idx="1283">
                  <c:v>135.12372999208861</c:v>
                </c:pt>
                <c:pt idx="1284">
                  <c:v>134.1547945748942</c:v>
                </c:pt>
                <c:pt idx="1285">
                  <c:v>134.4985220307436</c:v>
                </c:pt>
                <c:pt idx="1286">
                  <c:v>134.8811957966596</c:v>
                </c:pt>
                <c:pt idx="1287">
                  <c:v>135.34840001962971</c:v>
                </c:pt>
                <c:pt idx="1288">
                  <c:v>134.43327227188371</c:v>
                </c:pt>
                <c:pt idx="1289">
                  <c:v>134.85242037715119</c:v>
                </c:pt>
                <c:pt idx="1290">
                  <c:v>135.97346422439591</c:v>
                </c:pt>
                <c:pt idx="1291">
                  <c:v>135.85119662017641</c:v>
                </c:pt>
                <c:pt idx="1292">
                  <c:v>136.15253951979579</c:v>
                </c:pt>
                <c:pt idx="1293">
                  <c:v>136.08056254494889</c:v>
                </c:pt>
                <c:pt idx="1294">
                  <c:v>136.59109959862121</c:v>
                </c:pt>
                <c:pt idx="1295">
                  <c:v>137.2064858605267</c:v>
                </c:pt>
                <c:pt idx="1296">
                  <c:v>137.48687695984131</c:v>
                </c:pt>
                <c:pt idx="1297">
                  <c:v>137.05841012920439</c:v>
                </c:pt>
                <c:pt idx="1298">
                  <c:v>136.30800176420709</c:v>
                </c:pt>
                <c:pt idx="1299">
                  <c:v>136.0145145422959</c:v>
                </c:pt>
                <c:pt idx="1300">
                  <c:v>135.48107492867149</c:v>
                </c:pt>
                <c:pt idx="1301">
                  <c:v>135.01055605179499</c:v>
                </c:pt>
                <c:pt idx="1302">
                  <c:v>135.67875531433401</c:v>
                </c:pt>
                <c:pt idx="1303">
                  <c:v>135.8156212884206</c:v>
                </c:pt>
                <c:pt idx="1304">
                  <c:v>135.50337977735771</c:v>
                </c:pt>
                <c:pt idx="1305">
                  <c:v>135.15263741495889</c:v>
                </c:pt>
                <c:pt idx="1306">
                  <c:v>134.83032745565731</c:v>
                </c:pt>
                <c:pt idx="1307">
                  <c:v>134.8271227055657</c:v>
                </c:pt>
                <c:pt idx="1308">
                  <c:v>135.4425044586755</c:v>
                </c:pt>
                <c:pt idx="1309">
                  <c:v>135.66012685272861</c:v>
                </c:pt>
                <c:pt idx="1310">
                  <c:v>135.39977702380239</c:v>
                </c:pt>
                <c:pt idx="1311">
                  <c:v>135.91097457909709</c:v>
                </c:pt>
                <c:pt idx="1312">
                  <c:v>136.45991933036379</c:v>
                </c:pt>
                <c:pt idx="1313">
                  <c:v>136.81426396782021</c:v>
                </c:pt>
                <c:pt idx="1314">
                  <c:v>136.97127733552881</c:v>
                </c:pt>
                <c:pt idx="1315">
                  <c:v>135.96776958551919</c:v>
                </c:pt>
                <c:pt idx="1316">
                  <c:v>135.95382725839161</c:v>
                </c:pt>
                <c:pt idx="1317">
                  <c:v>135.924359276442</c:v>
                </c:pt>
                <c:pt idx="1318">
                  <c:v>135.81774608025</c:v>
                </c:pt>
                <c:pt idx="1319">
                  <c:v>136.13268997223321</c:v>
                </c:pt>
                <c:pt idx="1320">
                  <c:v>136.05649681366231</c:v>
                </c:pt>
                <c:pt idx="1321">
                  <c:v>135.84855052969101</c:v>
                </c:pt>
                <c:pt idx="1322">
                  <c:v>135.8521420919194</c:v>
                </c:pt>
                <c:pt idx="1323">
                  <c:v>135.5425046954073</c:v>
                </c:pt>
                <c:pt idx="1324">
                  <c:v>135.3519005456823</c:v>
                </c:pt>
                <c:pt idx="1325">
                  <c:v>134.60271593147201</c:v>
                </c:pt>
                <c:pt idx="1326">
                  <c:v>135.20167936967951</c:v>
                </c:pt>
                <c:pt idx="1327">
                  <c:v>135.09236370642881</c:v>
                </c:pt>
                <c:pt idx="1328">
                  <c:v>135.5198758570871</c:v>
                </c:pt>
                <c:pt idx="1329">
                  <c:v>135.99508334777889</c:v>
                </c:pt>
                <c:pt idx="1330">
                  <c:v>135.88158300968041</c:v>
                </c:pt>
                <c:pt idx="1331">
                  <c:v>136.49093007947059</c:v>
                </c:pt>
                <c:pt idx="1332">
                  <c:v>136.59042224151511</c:v>
                </c:pt>
                <c:pt idx="1333">
                  <c:v>136.55438999804821</c:v>
                </c:pt>
                <c:pt idx="1334">
                  <c:v>136.65103828292561</c:v>
                </c:pt>
                <c:pt idx="1335">
                  <c:v>136.58603707286281</c:v>
                </c:pt>
                <c:pt idx="1336">
                  <c:v>136.33793194221701</c:v>
                </c:pt>
                <c:pt idx="1337">
                  <c:v>136.41814748441141</c:v>
                </c:pt>
                <c:pt idx="1338">
                  <c:v>136.04864513959501</c:v>
                </c:pt>
                <c:pt idx="1339">
                  <c:v>135.78146858845429</c:v>
                </c:pt>
                <c:pt idx="1340">
                  <c:v>135.275081999414</c:v>
                </c:pt>
                <c:pt idx="1341">
                  <c:v>135.46935609641619</c:v>
                </c:pt>
                <c:pt idx="1342">
                  <c:v>135.0820060201695</c:v>
                </c:pt>
                <c:pt idx="1343">
                  <c:v>135.3327646240763</c:v>
                </c:pt>
                <c:pt idx="1344">
                  <c:v>134.37312653503469</c:v>
                </c:pt>
                <c:pt idx="1345">
                  <c:v>134.3783077521914</c:v>
                </c:pt>
                <c:pt idx="1346">
                  <c:v>133.89283955968929</c:v>
                </c:pt>
                <c:pt idx="1347">
                  <c:v>133.91595638342241</c:v>
                </c:pt>
                <c:pt idx="1348">
                  <c:v>134.4953609973839</c:v>
                </c:pt>
                <c:pt idx="1349">
                  <c:v>134.2099342986304</c:v>
                </c:pt>
                <c:pt idx="1350">
                  <c:v>134.31929419092961</c:v>
                </c:pt>
                <c:pt idx="1351">
                  <c:v>134.34662856256119</c:v>
                </c:pt>
                <c:pt idx="1352">
                  <c:v>134.9401287733952</c:v>
                </c:pt>
                <c:pt idx="1353">
                  <c:v>135.7226085130803</c:v>
                </c:pt>
                <c:pt idx="1354">
                  <c:v>136.34448443434209</c:v>
                </c:pt>
                <c:pt idx="1355">
                  <c:v>136.33284092311331</c:v>
                </c:pt>
                <c:pt idx="1356">
                  <c:v>135.68859484903811</c:v>
                </c:pt>
                <c:pt idx="1357">
                  <c:v>136.02472085113109</c:v>
                </c:pt>
                <c:pt idx="1358">
                  <c:v>136.18538282613321</c:v>
                </c:pt>
                <c:pt idx="1359">
                  <c:v>136.23994608102419</c:v>
                </c:pt>
                <c:pt idx="1360">
                  <c:v>136.5137339725118</c:v>
                </c:pt>
                <c:pt idx="1361">
                  <c:v>136.5916753728396</c:v>
                </c:pt>
                <c:pt idx="1362">
                  <c:v>136.3212159441868</c:v>
                </c:pt>
                <c:pt idx="1363">
                  <c:v>136.58391457889689</c:v>
                </c:pt>
                <c:pt idx="1364">
                  <c:v>136.55687706253599</c:v>
                </c:pt>
                <c:pt idx="1365">
                  <c:v>137.1987853747346</c:v>
                </c:pt>
                <c:pt idx="1366">
                  <c:v>137.5624610731482</c:v>
                </c:pt>
                <c:pt idx="1367">
                  <c:v>137.44394052487681</c:v>
                </c:pt>
                <c:pt idx="1368">
                  <c:v>137.2867667377997</c:v>
                </c:pt>
                <c:pt idx="1369">
                  <c:v>137.0094340292336</c:v>
                </c:pt>
                <c:pt idx="1370">
                  <c:v>137.08017603105921</c:v>
                </c:pt>
                <c:pt idx="1371">
                  <c:v>136.75007817938121</c:v>
                </c:pt>
                <c:pt idx="1372">
                  <c:v>136.61999654866071</c:v>
                </c:pt>
                <c:pt idx="1373">
                  <c:v>136.96396894236301</c:v>
                </c:pt>
                <c:pt idx="1374">
                  <c:v>136.92895191268121</c:v>
                </c:pt>
                <c:pt idx="1375">
                  <c:v>137.2440977004955</c:v>
                </c:pt>
                <c:pt idx="1376">
                  <c:v>137.16059294874441</c:v>
                </c:pt>
                <c:pt idx="1377">
                  <c:v>137.1284034671792</c:v>
                </c:pt>
                <c:pt idx="1378">
                  <c:v>136.119967860695</c:v>
                </c:pt>
                <c:pt idx="1379">
                  <c:v>135.6067737676974</c:v>
                </c:pt>
                <c:pt idx="1380">
                  <c:v>135.87690939043509</c:v>
                </c:pt>
                <c:pt idx="1381">
                  <c:v>135.08893945015629</c:v>
                </c:pt>
                <c:pt idx="1382">
                  <c:v>135.73117441506091</c:v>
                </c:pt>
                <c:pt idx="1383">
                  <c:v>136.09791501913671</c:v>
                </c:pt>
                <c:pt idx="1384">
                  <c:v>136.42700105152451</c:v>
                </c:pt>
                <c:pt idx="1385">
                  <c:v>136.808686159899</c:v>
                </c:pt>
                <c:pt idx="1386">
                  <c:v>137.04596963202309</c:v>
                </c:pt>
                <c:pt idx="1387">
                  <c:v>136.7136708255814</c:v>
                </c:pt>
                <c:pt idx="1388">
                  <c:v>137.2562276631015</c:v>
                </c:pt>
                <c:pt idx="1389">
                  <c:v>137.97242535674039</c:v>
                </c:pt>
                <c:pt idx="1390">
                  <c:v>138.12003608580619</c:v>
                </c:pt>
                <c:pt idx="1391">
                  <c:v>138.33570533294301</c:v>
                </c:pt>
                <c:pt idx="1392">
                  <c:v>138.01642893857019</c:v>
                </c:pt>
                <c:pt idx="1393">
                  <c:v>137.82008102659151</c:v>
                </c:pt>
                <c:pt idx="1394">
                  <c:v>137.74970972023181</c:v>
                </c:pt>
                <c:pt idx="1395">
                  <c:v>137.1762871423154</c:v>
                </c:pt>
                <c:pt idx="1396">
                  <c:v>136.75266999945529</c:v>
                </c:pt>
                <c:pt idx="1397">
                  <c:v>136.53291923013319</c:v>
                </c:pt>
                <c:pt idx="1398">
                  <c:v>136.10614381391269</c:v>
                </c:pt>
                <c:pt idx="1399">
                  <c:v>136.31851243814401</c:v>
                </c:pt>
                <c:pt idx="1400">
                  <c:v>136.37540188478749</c:v>
                </c:pt>
                <c:pt idx="1401">
                  <c:v>136.6929403470742</c:v>
                </c:pt>
                <c:pt idx="1402">
                  <c:v>137.12184416339801</c:v>
                </c:pt>
                <c:pt idx="1403">
                  <c:v>137.17746810083369</c:v>
                </c:pt>
                <c:pt idx="1404">
                  <c:v>136.9719017599964</c:v>
                </c:pt>
                <c:pt idx="1405">
                  <c:v>137.33115264796729</c:v>
                </c:pt>
                <c:pt idx="1406">
                  <c:v>137.44109265316769</c:v>
                </c:pt>
                <c:pt idx="1407">
                  <c:v>138.2499341328182</c:v>
                </c:pt>
                <c:pt idx="1408">
                  <c:v>138.4699568472237</c:v>
                </c:pt>
                <c:pt idx="1409">
                  <c:v>138.16002439566549</c:v>
                </c:pt>
                <c:pt idx="1410">
                  <c:v>138.088344967636</c:v>
                </c:pt>
                <c:pt idx="1411">
                  <c:v>137.94554201770009</c:v>
                </c:pt>
                <c:pt idx="1412">
                  <c:v>137.86873727446189</c:v>
                </c:pt>
                <c:pt idx="1413">
                  <c:v>137.59713843870711</c:v>
                </c:pt>
                <c:pt idx="1414">
                  <c:v>137.62545969291631</c:v>
                </c:pt>
                <c:pt idx="1415">
                  <c:v>137.45908480303439</c:v>
                </c:pt>
                <c:pt idx="1416">
                  <c:v>137.25870509054511</c:v>
                </c:pt>
                <c:pt idx="1417">
                  <c:v>136.4710564201055</c:v>
                </c:pt>
                <c:pt idx="1418">
                  <c:v>135.87914633404151</c:v>
                </c:pt>
                <c:pt idx="1419">
                  <c:v>135.59464070808349</c:v>
                </c:pt>
                <c:pt idx="1420">
                  <c:v>135.4291693599549</c:v>
                </c:pt>
                <c:pt idx="1421">
                  <c:v>133.73753916663881</c:v>
                </c:pt>
                <c:pt idx="1422">
                  <c:v>132.25935104669841</c:v>
                </c:pt>
                <c:pt idx="1423">
                  <c:v>132.9479127399695</c:v>
                </c:pt>
                <c:pt idx="1424">
                  <c:v>132.77026961172251</c:v>
                </c:pt>
                <c:pt idx="1425">
                  <c:v>134.08052527775121</c:v>
                </c:pt>
                <c:pt idx="1426">
                  <c:v>133.94596881859249</c:v>
                </c:pt>
                <c:pt idx="1427">
                  <c:v>132.9064266890455</c:v>
                </c:pt>
                <c:pt idx="1428">
                  <c:v>132.78054815221</c:v>
                </c:pt>
                <c:pt idx="1429">
                  <c:v>132.41583591638701</c:v>
                </c:pt>
                <c:pt idx="1430">
                  <c:v>131.7994155647259</c:v>
                </c:pt>
                <c:pt idx="1431">
                  <c:v>130.1313945681508</c:v>
                </c:pt>
                <c:pt idx="1432">
                  <c:v>130.7326752820523</c:v>
                </c:pt>
                <c:pt idx="1433">
                  <c:v>130.03195107247669</c:v>
                </c:pt>
                <c:pt idx="1434">
                  <c:v>129.70208242083299</c:v>
                </c:pt>
                <c:pt idx="1435">
                  <c:v>130.34555829411539</c:v>
                </c:pt>
                <c:pt idx="1436">
                  <c:v>131.1313021361328</c:v>
                </c:pt>
                <c:pt idx="1437">
                  <c:v>131.98535428675899</c:v>
                </c:pt>
                <c:pt idx="1438">
                  <c:v>131.70420704578919</c:v>
                </c:pt>
                <c:pt idx="1439">
                  <c:v>131.917473258808</c:v>
                </c:pt>
                <c:pt idx="1440">
                  <c:v>132.29078278954739</c:v>
                </c:pt>
                <c:pt idx="1441">
                  <c:v>133.65535659165479</c:v>
                </c:pt>
                <c:pt idx="1442">
                  <c:v>133.436017589644</c:v>
                </c:pt>
                <c:pt idx="1443">
                  <c:v>132.65994190125531</c:v>
                </c:pt>
                <c:pt idx="1444">
                  <c:v>131.23618824540941</c:v>
                </c:pt>
                <c:pt idx="1445">
                  <c:v>131.208760881231</c:v>
                </c:pt>
                <c:pt idx="1446">
                  <c:v>130.71474696115379</c:v>
                </c:pt>
                <c:pt idx="1447">
                  <c:v>131.15576115969341</c:v>
                </c:pt>
                <c:pt idx="1448">
                  <c:v>131.5341153136186</c:v>
                </c:pt>
                <c:pt idx="1449">
                  <c:v>130.65326509832781</c:v>
                </c:pt>
                <c:pt idx="1450">
                  <c:v>129.27759184615249</c:v>
                </c:pt>
                <c:pt idx="1451">
                  <c:v>129.54735497767061</c:v>
                </c:pt>
                <c:pt idx="1452">
                  <c:v>129.5098631350177</c:v>
                </c:pt>
                <c:pt idx="1453">
                  <c:v>129.15075700377199</c:v>
                </c:pt>
                <c:pt idx="1454">
                  <c:v>129.86247059127001</c:v>
                </c:pt>
                <c:pt idx="1455">
                  <c:v>129.82263286776629</c:v>
                </c:pt>
                <c:pt idx="1456">
                  <c:v>130.97510899442949</c:v>
                </c:pt>
                <c:pt idx="1457">
                  <c:v>131.42984503335299</c:v>
                </c:pt>
                <c:pt idx="1458">
                  <c:v>131.51983545558639</c:v>
                </c:pt>
                <c:pt idx="1459">
                  <c:v>132.51930567506929</c:v>
                </c:pt>
                <c:pt idx="1460">
                  <c:v>130.89365232113229</c:v>
                </c:pt>
                <c:pt idx="1461">
                  <c:v>130.47849323614301</c:v>
                </c:pt>
                <c:pt idx="1462">
                  <c:v>129.90926296327629</c:v>
                </c:pt>
                <c:pt idx="1463">
                  <c:v>128.96707910992379</c:v>
                </c:pt>
                <c:pt idx="1464">
                  <c:v>128.4858342061099</c:v>
                </c:pt>
                <c:pt idx="1465">
                  <c:v>128.40945008312309</c:v>
                </c:pt>
                <c:pt idx="1466">
                  <c:v>129.27574916084279</c:v>
                </c:pt>
                <c:pt idx="1467">
                  <c:v>129.10724549073041</c:v>
                </c:pt>
                <c:pt idx="1468">
                  <c:v>127.91224929830651</c:v>
                </c:pt>
                <c:pt idx="1469">
                  <c:v>127.1090392897176</c:v>
                </c:pt>
                <c:pt idx="1470">
                  <c:v>127.0700640160553</c:v>
                </c:pt>
                <c:pt idx="1471">
                  <c:v>126.68591636286151</c:v>
                </c:pt>
                <c:pt idx="1472">
                  <c:v>125.7359546397423</c:v>
                </c:pt>
                <c:pt idx="1473">
                  <c:v>124.6137649180785</c:v>
                </c:pt>
                <c:pt idx="1474">
                  <c:v>123.6089058396793</c:v>
                </c:pt>
                <c:pt idx="1475">
                  <c:v>123.26702416449849</c:v>
                </c:pt>
                <c:pt idx="1476">
                  <c:v>125.2654348568294</c:v>
                </c:pt>
                <c:pt idx="1477">
                  <c:v>125.6150699080696</c:v>
                </c:pt>
                <c:pt idx="1478">
                  <c:v>126.12323982003819</c:v>
                </c:pt>
                <c:pt idx="1479">
                  <c:v>126.6596619092593</c:v>
                </c:pt>
                <c:pt idx="1480">
                  <c:v>126.7056149976315</c:v>
                </c:pt>
                <c:pt idx="1481">
                  <c:v>126.624396082267</c:v>
                </c:pt>
                <c:pt idx="1482">
                  <c:v>125.8023557764849</c:v>
                </c:pt>
                <c:pt idx="1483">
                  <c:v>127.6788679454871</c:v>
                </c:pt>
                <c:pt idx="1484">
                  <c:v>128.36933178753549</c:v>
                </c:pt>
                <c:pt idx="1485">
                  <c:v>128.869680573068</c:v>
                </c:pt>
                <c:pt idx="1486">
                  <c:v>129.59436754662241</c:v>
                </c:pt>
                <c:pt idx="1487">
                  <c:v>129.74545996022181</c:v>
                </c:pt>
                <c:pt idx="1488">
                  <c:v>129.7220207874652</c:v>
                </c:pt>
                <c:pt idx="1489">
                  <c:v>129.40713599498139</c:v>
                </c:pt>
                <c:pt idx="1490">
                  <c:v>129.92345804400981</c:v>
                </c:pt>
                <c:pt idx="1491">
                  <c:v>129.97586948041459</c:v>
                </c:pt>
                <c:pt idx="1492">
                  <c:v>130.29091401363129</c:v>
                </c:pt>
                <c:pt idx="1493">
                  <c:v>131.1627981087226</c:v>
                </c:pt>
                <c:pt idx="1494">
                  <c:v>131.1358199908527</c:v>
                </c:pt>
                <c:pt idx="1495">
                  <c:v>130.39607667439469</c:v>
                </c:pt>
                <c:pt idx="1496">
                  <c:v>130.46539462514909</c:v>
                </c:pt>
                <c:pt idx="1497">
                  <c:v>130.6753021683316</c:v>
                </c:pt>
                <c:pt idx="1498">
                  <c:v>131.43924588208341</c:v>
                </c:pt>
                <c:pt idx="1499">
                  <c:v>130.9992484552161</c:v>
                </c:pt>
                <c:pt idx="1500">
                  <c:v>131.01893872126121</c:v>
                </c:pt>
                <c:pt idx="1501">
                  <c:v>131.87655053108429</c:v>
                </c:pt>
                <c:pt idx="1502">
                  <c:v>132.82568526966091</c:v>
                </c:pt>
                <c:pt idx="1503">
                  <c:v>132.7494951599746</c:v>
                </c:pt>
                <c:pt idx="1504">
                  <c:v>132.89159853046911</c:v>
                </c:pt>
                <c:pt idx="1505">
                  <c:v>133.43236480889391</c:v>
                </c:pt>
                <c:pt idx="1506">
                  <c:v>133.22497349841171</c:v>
                </c:pt>
                <c:pt idx="1507">
                  <c:v>132.48891704413401</c:v>
                </c:pt>
                <c:pt idx="1508">
                  <c:v>132.37142779718971</c:v>
                </c:pt>
                <c:pt idx="1509">
                  <c:v>132.22466668916229</c:v>
                </c:pt>
                <c:pt idx="1510">
                  <c:v>133.0931418193932</c:v>
                </c:pt>
                <c:pt idx="1511">
                  <c:v>133.32352375539719</c:v>
                </c:pt>
                <c:pt idx="1512">
                  <c:v>133.15954803678929</c:v>
                </c:pt>
                <c:pt idx="1513">
                  <c:v>133.89151706793541</c:v>
                </c:pt>
                <c:pt idx="1514">
                  <c:v>134.31259118649791</c:v>
                </c:pt>
                <c:pt idx="1515">
                  <c:v>134.53383520910629</c:v>
                </c:pt>
                <c:pt idx="1516">
                  <c:v>134.86373657216049</c:v>
                </c:pt>
                <c:pt idx="1517">
                  <c:v>134.55412412525069</c:v>
                </c:pt>
                <c:pt idx="1518">
                  <c:v>134.9828727513995</c:v>
                </c:pt>
                <c:pt idx="1519">
                  <c:v>135.11251700263799</c:v>
                </c:pt>
                <c:pt idx="1520">
                  <c:v>135.17540372792729</c:v>
                </c:pt>
                <c:pt idx="1521">
                  <c:v>135.12638461443331</c:v>
                </c:pt>
                <c:pt idx="1522">
                  <c:v>134.82398347311531</c:v>
                </c:pt>
                <c:pt idx="1523">
                  <c:v>135.08753640254659</c:v>
                </c:pt>
                <c:pt idx="1524">
                  <c:v>134.7929730527843</c:v>
                </c:pt>
                <c:pt idx="1525">
                  <c:v>134.7074809128213</c:v>
                </c:pt>
                <c:pt idx="1526">
                  <c:v>134.4992232164013</c:v>
                </c:pt>
                <c:pt idx="1527">
                  <c:v>133.91263157032839</c:v>
                </c:pt>
                <c:pt idx="1528">
                  <c:v>133.5594430809553</c:v>
                </c:pt>
                <c:pt idx="1529">
                  <c:v>134.42833458317739</c:v>
                </c:pt>
                <c:pt idx="1530">
                  <c:v>134.8677589842091</c:v>
                </c:pt>
                <c:pt idx="1531">
                  <c:v>135.39356856187831</c:v>
                </c:pt>
                <c:pt idx="1532">
                  <c:v>135.3609298069799</c:v>
                </c:pt>
                <c:pt idx="1533">
                  <c:v>135.92384646033739</c:v>
                </c:pt>
                <c:pt idx="1534">
                  <c:v>136.34522833117671</c:v>
                </c:pt>
                <c:pt idx="1535">
                  <c:v>136.46976015050939</c:v>
                </c:pt>
                <c:pt idx="1536">
                  <c:v>136.258067065906</c:v>
                </c:pt>
                <c:pt idx="1537">
                  <c:v>136.94083179463959</c:v>
                </c:pt>
                <c:pt idx="1538">
                  <c:v>135.92546911481799</c:v>
                </c:pt>
                <c:pt idx="1539">
                  <c:v>135.6979609073114</c:v>
                </c:pt>
                <c:pt idx="1540">
                  <c:v>136.18870684129959</c:v>
                </c:pt>
                <c:pt idx="1541">
                  <c:v>135.96495220642029</c:v>
                </c:pt>
                <c:pt idx="1542">
                  <c:v>135.9376579201832</c:v>
                </c:pt>
                <c:pt idx="1543">
                  <c:v>136.37155372550919</c:v>
                </c:pt>
                <c:pt idx="1544">
                  <c:v>137.10807460612801</c:v>
                </c:pt>
                <c:pt idx="1545">
                  <c:v>137.32260664207601</c:v>
                </c:pt>
                <c:pt idx="1546">
                  <c:v>137.7440786951199</c:v>
                </c:pt>
                <c:pt idx="1547">
                  <c:v>137.68797214047959</c:v>
                </c:pt>
                <c:pt idx="1548">
                  <c:v>137.98488358128941</c:v>
                </c:pt>
                <c:pt idx="1549">
                  <c:v>138.26105320433749</c:v>
                </c:pt>
                <c:pt idx="1550">
                  <c:v>137.9490345890294</c:v>
                </c:pt>
                <c:pt idx="1551">
                  <c:v>138.23090273537699</c:v>
                </c:pt>
                <c:pt idx="1552">
                  <c:v>138.0736756629083</c:v>
                </c:pt>
                <c:pt idx="1553">
                  <c:v>138.43136122522509</c:v>
                </c:pt>
                <c:pt idx="1554">
                  <c:v>138.4663568465655</c:v>
                </c:pt>
                <c:pt idx="1555">
                  <c:v>138.52565201591901</c:v>
                </c:pt>
                <c:pt idx="1556">
                  <c:v>138.42599085975081</c:v>
                </c:pt>
                <c:pt idx="1557">
                  <c:v>138.44243709847501</c:v>
                </c:pt>
                <c:pt idx="1558">
                  <c:v>138.44148848266079</c:v>
                </c:pt>
                <c:pt idx="1559">
                  <c:v>138.48036317117439</c:v>
                </c:pt>
                <c:pt idx="1560">
                  <c:v>138.9445473552216</c:v>
                </c:pt>
                <c:pt idx="1561">
                  <c:v>138.8290532001204</c:v>
                </c:pt>
                <c:pt idx="1562">
                  <c:v>138.50844352993451</c:v>
                </c:pt>
                <c:pt idx="1563">
                  <c:v>138.94903114019229</c:v>
                </c:pt>
                <c:pt idx="1564">
                  <c:v>138.96242263126601</c:v>
                </c:pt>
                <c:pt idx="1565">
                  <c:v>139.24195109831649</c:v>
                </c:pt>
                <c:pt idx="1566">
                  <c:v>139.02328176714721</c:v>
                </c:pt>
                <c:pt idx="1567">
                  <c:v>138.540957071223</c:v>
                </c:pt>
                <c:pt idx="1568">
                  <c:v>139.287646619014</c:v>
                </c:pt>
                <c:pt idx="1569">
                  <c:v>138.9419893805777</c:v>
                </c:pt>
                <c:pt idx="1570">
                  <c:v>137.94638755971411</c:v>
                </c:pt>
                <c:pt idx="1571">
                  <c:v>137.85890410799931</c:v>
                </c:pt>
                <c:pt idx="1572">
                  <c:v>137.5167109139816</c:v>
                </c:pt>
                <c:pt idx="1573">
                  <c:v>137.8489438184134</c:v>
                </c:pt>
                <c:pt idx="1574">
                  <c:v>136.85579799864101</c:v>
                </c:pt>
                <c:pt idx="1575">
                  <c:v>137.2571477255558</c:v>
                </c:pt>
                <c:pt idx="1576">
                  <c:v>137.80054160568</c:v>
                </c:pt>
                <c:pt idx="1577">
                  <c:v>138.2039954021738</c:v>
                </c:pt>
                <c:pt idx="1578">
                  <c:v>137.69523138681001</c:v>
                </c:pt>
                <c:pt idx="1579">
                  <c:v>137.38818175853041</c:v>
                </c:pt>
                <c:pt idx="1580">
                  <c:v>137.79392877735219</c:v>
                </c:pt>
                <c:pt idx="1581">
                  <c:v>137.52599716284641</c:v>
                </c:pt>
                <c:pt idx="1582">
                  <c:v>137.52599716284641</c:v>
                </c:pt>
              </c:numCache>
            </c:numRef>
          </c:val>
          <c:smooth val="0"/>
          <c:extLst>
            <c:ext xmlns:c16="http://schemas.microsoft.com/office/drawing/2014/chart" uri="{C3380CC4-5D6E-409C-BE32-E72D297353CC}">
              <c16:uniqueId val="{00000001-D997-7349-A7DB-3E9FB0705D36}"/>
            </c:ext>
          </c:extLst>
        </c:ser>
        <c:dLbls>
          <c:showLegendKey val="0"/>
          <c:showVal val="0"/>
          <c:showCatName val="0"/>
          <c:showSerName val="0"/>
          <c:showPercent val="0"/>
          <c:showBubbleSize val="0"/>
        </c:dLbls>
        <c:smooth val="0"/>
        <c:axId val="71854264"/>
        <c:axId val="71857928"/>
      </c:lineChart>
      <c:dateAx>
        <c:axId val="71854264"/>
        <c:scaling>
          <c:orientation val="minMax"/>
        </c:scaling>
        <c:delete val="0"/>
        <c:axPos val="b"/>
        <c:numFmt formatCode="m/d/yy"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71857928"/>
        <c:crosses val="autoZero"/>
        <c:auto val="1"/>
        <c:lblOffset val="100"/>
        <c:baseTimeUnit val="days"/>
      </c:dateAx>
      <c:valAx>
        <c:axId val="71857928"/>
        <c:scaling>
          <c:orientation val="minMax"/>
          <c:min val="8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718542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fr-F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Napoleon</a:t>
            </a:r>
            <a:r>
              <a:rPr lang="en-US" baseline="0"/>
              <a:t> BTC Investment Strategies net of fees</a:t>
            </a:r>
            <a:endParaRPr lang="en-US"/>
          </a:p>
        </c:rich>
      </c:tx>
      <c:overlay val="0"/>
      <c:spPr>
        <a:noFill/>
        <a:ln>
          <a:noFill/>
        </a:ln>
        <a:effectLst/>
      </c:spPr>
    </c:title>
    <c:autoTitleDeleted val="0"/>
    <c:plotArea>
      <c:layout/>
      <c:lineChart>
        <c:grouping val="standard"/>
        <c:varyColors val="0"/>
        <c:ser>
          <c:idx val="0"/>
          <c:order val="0"/>
          <c:tx>
            <c:v>Napoleon BTC Long Only Strategy</c:v>
          </c:tx>
          <c:spPr>
            <a:ln w="28575" cap="rnd">
              <a:solidFill>
                <a:schemeClr val="accent1">
                  <a:shade val="76000"/>
                </a:schemeClr>
              </a:solidFill>
              <a:round/>
            </a:ln>
            <a:effectLst/>
          </c:spPr>
          <c:marker>
            <c:symbol val="none"/>
          </c:marker>
          <c:cat>
            <c:numRef>
              <c:f>StratsBTC!$B$3:$B$2218</c:f>
              <c:numCache>
                <c:formatCode>m/d/yy</c:formatCode>
                <c:ptCount val="2216"/>
                <c:pt idx="0">
                  <c:v>41392</c:v>
                </c:pt>
                <c:pt idx="1">
                  <c:v>41393</c:v>
                </c:pt>
                <c:pt idx="2">
                  <c:v>41394</c:v>
                </c:pt>
                <c:pt idx="3">
                  <c:v>41395</c:v>
                </c:pt>
                <c:pt idx="4">
                  <c:v>41396</c:v>
                </c:pt>
                <c:pt idx="5">
                  <c:v>41397</c:v>
                </c:pt>
                <c:pt idx="6">
                  <c:v>41398</c:v>
                </c:pt>
                <c:pt idx="7">
                  <c:v>41399</c:v>
                </c:pt>
                <c:pt idx="8">
                  <c:v>41400</c:v>
                </c:pt>
                <c:pt idx="9">
                  <c:v>41401</c:v>
                </c:pt>
                <c:pt idx="10">
                  <c:v>41402</c:v>
                </c:pt>
                <c:pt idx="11">
                  <c:v>41403</c:v>
                </c:pt>
                <c:pt idx="12">
                  <c:v>41404</c:v>
                </c:pt>
                <c:pt idx="13">
                  <c:v>41405</c:v>
                </c:pt>
                <c:pt idx="14">
                  <c:v>41406</c:v>
                </c:pt>
                <c:pt idx="15">
                  <c:v>41407</c:v>
                </c:pt>
                <c:pt idx="16">
                  <c:v>41408</c:v>
                </c:pt>
                <c:pt idx="17">
                  <c:v>41409</c:v>
                </c:pt>
                <c:pt idx="18">
                  <c:v>41410</c:v>
                </c:pt>
                <c:pt idx="19">
                  <c:v>41411</c:v>
                </c:pt>
                <c:pt idx="20">
                  <c:v>41412</c:v>
                </c:pt>
                <c:pt idx="21">
                  <c:v>41413</c:v>
                </c:pt>
                <c:pt idx="22">
                  <c:v>41414</c:v>
                </c:pt>
                <c:pt idx="23">
                  <c:v>41415</c:v>
                </c:pt>
                <c:pt idx="24">
                  <c:v>41416</c:v>
                </c:pt>
                <c:pt idx="25">
                  <c:v>41417</c:v>
                </c:pt>
                <c:pt idx="26">
                  <c:v>41418</c:v>
                </c:pt>
                <c:pt idx="27">
                  <c:v>41419</c:v>
                </c:pt>
                <c:pt idx="28">
                  <c:v>41420</c:v>
                </c:pt>
                <c:pt idx="29">
                  <c:v>41421</c:v>
                </c:pt>
                <c:pt idx="30">
                  <c:v>41422</c:v>
                </c:pt>
                <c:pt idx="31">
                  <c:v>41423</c:v>
                </c:pt>
                <c:pt idx="32">
                  <c:v>41424</c:v>
                </c:pt>
                <c:pt idx="33">
                  <c:v>41425</c:v>
                </c:pt>
                <c:pt idx="34">
                  <c:v>41426</c:v>
                </c:pt>
                <c:pt idx="35">
                  <c:v>41427</c:v>
                </c:pt>
                <c:pt idx="36">
                  <c:v>41428</c:v>
                </c:pt>
                <c:pt idx="37">
                  <c:v>41429</c:v>
                </c:pt>
                <c:pt idx="38">
                  <c:v>41430</c:v>
                </c:pt>
                <c:pt idx="39">
                  <c:v>41431</c:v>
                </c:pt>
                <c:pt idx="40">
                  <c:v>41432</c:v>
                </c:pt>
                <c:pt idx="41">
                  <c:v>41433</c:v>
                </c:pt>
                <c:pt idx="42">
                  <c:v>41434</c:v>
                </c:pt>
                <c:pt idx="43">
                  <c:v>41435</c:v>
                </c:pt>
                <c:pt idx="44">
                  <c:v>41436</c:v>
                </c:pt>
                <c:pt idx="45">
                  <c:v>41437</c:v>
                </c:pt>
                <c:pt idx="46">
                  <c:v>41438</c:v>
                </c:pt>
                <c:pt idx="47">
                  <c:v>41439</c:v>
                </c:pt>
                <c:pt idx="48">
                  <c:v>41440</c:v>
                </c:pt>
                <c:pt idx="49">
                  <c:v>41441</c:v>
                </c:pt>
                <c:pt idx="50">
                  <c:v>41442</c:v>
                </c:pt>
                <c:pt idx="51">
                  <c:v>41443</c:v>
                </c:pt>
                <c:pt idx="52">
                  <c:v>41444</c:v>
                </c:pt>
                <c:pt idx="53">
                  <c:v>41445</c:v>
                </c:pt>
                <c:pt idx="54">
                  <c:v>41446</c:v>
                </c:pt>
                <c:pt idx="55">
                  <c:v>41447</c:v>
                </c:pt>
                <c:pt idx="56">
                  <c:v>41448</c:v>
                </c:pt>
                <c:pt idx="57">
                  <c:v>41449</c:v>
                </c:pt>
                <c:pt idx="58">
                  <c:v>41450</c:v>
                </c:pt>
                <c:pt idx="59">
                  <c:v>41451</c:v>
                </c:pt>
                <c:pt idx="60">
                  <c:v>41452</c:v>
                </c:pt>
                <c:pt idx="61">
                  <c:v>41453</c:v>
                </c:pt>
                <c:pt idx="62">
                  <c:v>41454</c:v>
                </c:pt>
                <c:pt idx="63">
                  <c:v>41455</c:v>
                </c:pt>
                <c:pt idx="64">
                  <c:v>41456</c:v>
                </c:pt>
                <c:pt idx="65">
                  <c:v>41457</c:v>
                </c:pt>
                <c:pt idx="66">
                  <c:v>41458</c:v>
                </c:pt>
                <c:pt idx="67">
                  <c:v>41459</c:v>
                </c:pt>
                <c:pt idx="68">
                  <c:v>41460</c:v>
                </c:pt>
                <c:pt idx="69">
                  <c:v>41461</c:v>
                </c:pt>
                <c:pt idx="70">
                  <c:v>41462</c:v>
                </c:pt>
                <c:pt idx="71">
                  <c:v>41463</c:v>
                </c:pt>
                <c:pt idx="72">
                  <c:v>41464</c:v>
                </c:pt>
                <c:pt idx="73">
                  <c:v>41465</c:v>
                </c:pt>
                <c:pt idx="74">
                  <c:v>41466</c:v>
                </c:pt>
                <c:pt idx="75">
                  <c:v>41467</c:v>
                </c:pt>
                <c:pt idx="76">
                  <c:v>41468</c:v>
                </c:pt>
                <c:pt idx="77">
                  <c:v>41469</c:v>
                </c:pt>
                <c:pt idx="78">
                  <c:v>41470</c:v>
                </c:pt>
                <c:pt idx="79">
                  <c:v>41471</c:v>
                </c:pt>
                <c:pt idx="80">
                  <c:v>41472</c:v>
                </c:pt>
                <c:pt idx="81">
                  <c:v>41473</c:v>
                </c:pt>
                <c:pt idx="82">
                  <c:v>41474</c:v>
                </c:pt>
                <c:pt idx="83">
                  <c:v>41475</c:v>
                </c:pt>
                <c:pt idx="84">
                  <c:v>41476</c:v>
                </c:pt>
                <c:pt idx="85">
                  <c:v>41477</c:v>
                </c:pt>
                <c:pt idx="86">
                  <c:v>41478</c:v>
                </c:pt>
                <c:pt idx="87">
                  <c:v>41479</c:v>
                </c:pt>
                <c:pt idx="88">
                  <c:v>41480</c:v>
                </c:pt>
                <c:pt idx="89">
                  <c:v>41481</c:v>
                </c:pt>
                <c:pt idx="90">
                  <c:v>41482</c:v>
                </c:pt>
                <c:pt idx="91">
                  <c:v>41483</c:v>
                </c:pt>
                <c:pt idx="92">
                  <c:v>41484</c:v>
                </c:pt>
                <c:pt idx="93">
                  <c:v>41485</c:v>
                </c:pt>
                <c:pt idx="94">
                  <c:v>41486</c:v>
                </c:pt>
                <c:pt idx="95">
                  <c:v>41487</c:v>
                </c:pt>
                <c:pt idx="96">
                  <c:v>41488</c:v>
                </c:pt>
                <c:pt idx="97">
                  <c:v>41489</c:v>
                </c:pt>
                <c:pt idx="98">
                  <c:v>41490</c:v>
                </c:pt>
                <c:pt idx="99">
                  <c:v>41491</c:v>
                </c:pt>
                <c:pt idx="100">
                  <c:v>41492</c:v>
                </c:pt>
                <c:pt idx="101">
                  <c:v>41493</c:v>
                </c:pt>
                <c:pt idx="102">
                  <c:v>41494</c:v>
                </c:pt>
                <c:pt idx="103">
                  <c:v>41495</c:v>
                </c:pt>
                <c:pt idx="104">
                  <c:v>41496</c:v>
                </c:pt>
                <c:pt idx="105">
                  <c:v>41497</c:v>
                </c:pt>
                <c:pt idx="106">
                  <c:v>41498</c:v>
                </c:pt>
                <c:pt idx="107">
                  <c:v>41499</c:v>
                </c:pt>
                <c:pt idx="108">
                  <c:v>41500</c:v>
                </c:pt>
                <c:pt idx="109">
                  <c:v>41501</c:v>
                </c:pt>
                <c:pt idx="110">
                  <c:v>41502</c:v>
                </c:pt>
                <c:pt idx="111">
                  <c:v>41503</c:v>
                </c:pt>
                <c:pt idx="112">
                  <c:v>41504</c:v>
                </c:pt>
                <c:pt idx="113">
                  <c:v>41505</c:v>
                </c:pt>
                <c:pt idx="114">
                  <c:v>41506</c:v>
                </c:pt>
                <c:pt idx="115">
                  <c:v>41507</c:v>
                </c:pt>
                <c:pt idx="116">
                  <c:v>41508</c:v>
                </c:pt>
                <c:pt idx="117">
                  <c:v>41509</c:v>
                </c:pt>
                <c:pt idx="118">
                  <c:v>41510</c:v>
                </c:pt>
                <c:pt idx="119">
                  <c:v>41511</c:v>
                </c:pt>
                <c:pt idx="120">
                  <c:v>41512</c:v>
                </c:pt>
                <c:pt idx="121">
                  <c:v>41513</c:v>
                </c:pt>
                <c:pt idx="122">
                  <c:v>41514</c:v>
                </c:pt>
                <c:pt idx="123">
                  <c:v>41515</c:v>
                </c:pt>
                <c:pt idx="124">
                  <c:v>41516</c:v>
                </c:pt>
                <c:pt idx="125">
                  <c:v>41517</c:v>
                </c:pt>
                <c:pt idx="126">
                  <c:v>41518</c:v>
                </c:pt>
                <c:pt idx="127">
                  <c:v>41519</c:v>
                </c:pt>
                <c:pt idx="128">
                  <c:v>41520</c:v>
                </c:pt>
                <c:pt idx="129">
                  <c:v>41521</c:v>
                </c:pt>
                <c:pt idx="130">
                  <c:v>41522</c:v>
                </c:pt>
                <c:pt idx="131">
                  <c:v>41523</c:v>
                </c:pt>
                <c:pt idx="132">
                  <c:v>41524</c:v>
                </c:pt>
                <c:pt idx="133">
                  <c:v>41525</c:v>
                </c:pt>
                <c:pt idx="134">
                  <c:v>41526</c:v>
                </c:pt>
                <c:pt idx="135">
                  <c:v>41527</c:v>
                </c:pt>
                <c:pt idx="136">
                  <c:v>41528</c:v>
                </c:pt>
                <c:pt idx="137">
                  <c:v>41529</c:v>
                </c:pt>
                <c:pt idx="138">
                  <c:v>41530</c:v>
                </c:pt>
                <c:pt idx="139">
                  <c:v>41531</c:v>
                </c:pt>
                <c:pt idx="140">
                  <c:v>41532</c:v>
                </c:pt>
                <c:pt idx="141">
                  <c:v>41533</c:v>
                </c:pt>
                <c:pt idx="142">
                  <c:v>41534</c:v>
                </c:pt>
                <c:pt idx="143">
                  <c:v>41535</c:v>
                </c:pt>
                <c:pt idx="144">
                  <c:v>41536</c:v>
                </c:pt>
                <c:pt idx="145">
                  <c:v>41537</c:v>
                </c:pt>
                <c:pt idx="146">
                  <c:v>41538</c:v>
                </c:pt>
                <c:pt idx="147">
                  <c:v>41539</c:v>
                </c:pt>
                <c:pt idx="148">
                  <c:v>41540</c:v>
                </c:pt>
                <c:pt idx="149">
                  <c:v>41541</c:v>
                </c:pt>
                <c:pt idx="150">
                  <c:v>41542</c:v>
                </c:pt>
                <c:pt idx="151">
                  <c:v>41543</c:v>
                </c:pt>
                <c:pt idx="152">
                  <c:v>41544</c:v>
                </c:pt>
                <c:pt idx="153">
                  <c:v>41545</c:v>
                </c:pt>
                <c:pt idx="154">
                  <c:v>41546</c:v>
                </c:pt>
                <c:pt idx="155">
                  <c:v>41547</c:v>
                </c:pt>
                <c:pt idx="156">
                  <c:v>41548</c:v>
                </c:pt>
                <c:pt idx="157">
                  <c:v>41549</c:v>
                </c:pt>
                <c:pt idx="158">
                  <c:v>41550</c:v>
                </c:pt>
                <c:pt idx="159">
                  <c:v>41551</c:v>
                </c:pt>
                <c:pt idx="160">
                  <c:v>41552</c:v>
                </c:pt>
                <c:pt idx="161">
                  <c:v>41553</c:v>
                </c:pt>
                <c:pt idx="162">
                  <c:v>41554</c:v>
                </c:pt>
                <c:pt idx="163">
                  <c:v>41555</c:v>
                </c:pt>
                <c:pt idx="164">
                  <c:v>41556</c:v>
                </c:pt>
                <c:pt idx="165">
                  <c:v>41557</c:v>
                </c:pt>
                <c:pt idx="166">
                  <c:v>41558</c:v>
                </c:pt>
                <c:pt idx="167">
                  <c:v>41559</c:v>
                </c:pt>
                <c:pt idx="168">
                  <c:v>41560</c:v>
                </c:pt>
                <c:pt idx="169">
                  <c:v>41561</c:v>
                </c:pt>
                <c:pt idx="170">
                  <c:v>41562</c:v>
                </c:pt>
                <c:pt idx="171">
                  <c:v>41563</c:v>
                </c:pt>
                <c:pt idx="172">
                  <c:v>41564</c:v>
                </c:pt>
                <c:pt idx="173">
                  <c:v>41565</c:v>
                </c:pt>
                <c:pt idx="174">
                  <c:v>41566</c:v>
                </c:pt>
                <c:pt idx="175">
                  <c:v>41567</c:v>
                </c:pt>
                <c:pt idx="176">
                  <c:v>41568</c:v>
                </c:pt>
                <c:pt idx="177">
                  <c:v>41569</c:v>
                </c:pt>
                <c:pt idx="178">
                  <c:v>41570</c:v>
                </c:pt>
                <c:pt idx="179">
                  <c:v>41571</c:v>
                </c:pt>
                <c:pt idx="180">
                  <c:v>41572</c:v>
                </c:pt>
                <c:pt idx="181">
                  <c:v>41573</c:v>
                </c:pt>
                <c:pt idx="182">
                  <c:v>41574</c:v>
                </c:pt>
                <c:pt idx="183">
                  <c:v>41575</c:v>
                </c:pt>
                <c:pt idx="184">
                  <c:v>41576</c:v>
                </c:pt>
                <c:pt idx="185">
                  <c:v>41577</c:v>
                </c:pt>
                <c:pt idx="186">
                  <c:v>41578</c:v>
                </c:pt>
                <c:pt idx="187">
                  <c:v>41579</c:v>
                </c:pt>
                <c:pt idx="188">
                  <c:v>41580</c:v>
                </c:pt>
                <c:pt idx="189">
                  <c:v>41581</c:v>
                </c:pt>
                <c:pt idx="190">
                  <c:v>41582</c:v>
                </c:pt>
                <c:pt idx="191">
                  <c:v>41583</c:v>
                </c:pt>
                <c:pt idx="192">
                  <c:v>41584</c:v>
                </c:pt>
                <c:pt idx="193">
                  <c:v>41585</c:v>
                </c:pt>
                <c:pt idx="194">
                  <c:v>41586</c:v>
                </c:pt>
                <c:pt idx="195">
                  <c:v>41587</c:v>
                </c:pt>
                <c:pt idx="196">
                  <c:v>41588</c:v>
                </c:pt>
                <c:pt idx="197">
                  <c:v>41589</c:v>
                </c:pt>
                <c:pt idx="198">
                  <c:v>41590</c:v>
                </c:pt>
                <c:pt idx="199">
                  <c:v>41591</c:v>
                </c:pt>
                <c:pt idx="200">
                  <c:v>41592</c:v>
                </c:pt>
                <c:pt idx="201">
                  <c:v>41593</c:v>
                </c:pt>
                <c:pt idx="202">
                  <c:v>41594</c:v>
                </c:pt>
                <c:pt idx="203">
                  <c:v>41595</c:v>
                </c:pt>
                <c:pt idx="204">
                  <c:v>41596</c:v>
                </c:pt>
                <c:pt idx="205">
                  <c:v>41597</c:v>
                </c:pt>
                <c:pt idx="206">
                  <c:v>41598</c:v>
                </c:pt>
                <c:pt idx="207">
                  <c:v>41599</c:v>
                </c:pt>
                <c:pt idx="208">
                  <c:v>41600</c:v>
                </c:pt>
                <c:pt idx="209">
                  <c:v>41601</c:v>
                </c:pt>
                <c:pt idx="210">
                  <c:v>41602</c:v>
                </c:pt>
                <c:pt idx="211">
                  <c:v>41603</c:v>
                </c:pt>
                <c:pt idx="212">
                  <c:v>41604</c:v>
                </c:pt>
                <c:pt idx="213">
                  <c:v>41605</c:v>
                </c:pt>
                <c:pt idx="214">
                  <c:v>41606</c:v>
                </c:pt>
                <c:pt idx="215">
                  <c:v>41607</c:v>
                </c:pt>
                <c:pt idx="216">
                  <c:v>41608</c:v>
                </c:pt>
                <c:pt idx="217">
                  <c:v>41609</c:v>
                </c:pt>
                <c:pt idx="218">
                  <c:v>41610</c:v>
                </c:pt>
                <c:pt idx="219">
                  <c:v>41611</c:v>
                </c:pt>
                <c:pt idx="220">
                  <c:v>41612</c:v>
                </c:pt>
                <c:pt idx="221">
                  <c:v>41613</c:v>
                </c:pt>
                <c:pt idx="222">
                  <c:v>41614</c:v>
                </c:pt>
                <c:pt idx="223">
                  <c:v>41615</c:v>
                </c:pt>
                <c:pt idx="224">
                  <c:v>41616</c:v>
                </c:pt>
                <c:pt idx="225">
                  <c:v>41617</c:v>
                </c:pt>
                <c:pt idx="226">
                  <c:v>41618</c:v>
                </c:pt>
                <c:pt idx="227">
                  <c:v>41619</c:v>
                </c:pt>
                <c:pt idx="228">
                  <c:v>41620</c:v>
                </c:pt>
                <c:pt idx="229">
                  <c:v>41621</c:v>
                </c:pt>
                <c:pt idx="230">
                  <c:v>41622</c:v>
                </c:pt>
                <c:pt idx="231">
                  <c:v>41623</c:v>
                </c:pt>
                <c:pt idx="232">
                  <c:v>41624</c:v>
                </c:pt>
                <c:pt idx="233">
                  <c:v>41625</c:v>
                </c:pt>
                <c:pt idx="234">
                  <c:v>41626</c:v>
                </c:pt>
                <c:pt idx="235">
                  <c:v>41627</c:v>
                </c:pt>
                <c:pt idx="236">
                  <c:v>41628</c:v>
                </c:pt>
                <c:pt idx="237">
                  <c:v>41629</c:v>
                </c:pt>
                <c:pt idx="238">
                  <c:v>41630</c:v>
                </c:pt>
                <c:pt idx="239">
                  <c:v>41631</c:v>
                </c:pt>
                <c:pt idx="240">
                  <c:v>41632</c:v>
                </c:pt>
                <c:pt idx="241">
                  <c:v>41633</c:v>
                </c:pt>
                <c:pt idx="242">
                  <c:v>41634</c:v>
                </c:pt>
                <c:pt idx="243">
                  <c:v>41635</c:v>
                </c:pt>
                <c:pt idx="244">
                  <c:v>41636</c:v>
                </c:pt>
                <c:pt idx="245">
                  <c:v>41637</c:v>
                </c:pt>
                <c:pt idx="246">
                  <c:v>41638</c:v>
                </c:pt>
                <c:pt idx="247">
                  <c:v>41639</c:v>
                </c:pt>
                <c:pt idx="248">
                  <c:v>41640</c:v>
                </c:pt>
                <c:pt idx="249">
                  <c:v>41641</c:v>
                </c:pt>
                <c:pt idx="250">
                  <c:v>41642</c:v>
                </c:pt>
                <c:pt idx="251">
                  <c:v>41643</c:v>
                </c:pt>
                <c:pt idx="252">
                  <c:v>41644</c:v>
                </c:pt>
                <c:pt idx="253">
                  <c:v>41645</c:v>
                </c:pt>
                <c:pt idx="254">
                  <c:v>41646</c:v>
                </c:pt>
                <c:pt idx="255">
                  <c:v>41647</c:v>
                </c:pt>
                <c:pt idx="256">
                  <c:v>41648</c:v>
                </c:pt>
                <c:pt idx="257">
                  <c:v>41649</c:v>
                </c:pt>
                <c:pt idx="258">
                  <c:v>41650</c:v>
                </c:pt>
                <c:pt idx="259">
                  <c:v>41651</c:v>
                </c:pt>
                <c:pt idx="260">
                  <c:v>41652</c:v>
                </c:pt>
                <c:pt idx="261">
                  <c:v>41653</c:v>
                </c:pt>
                <c:pt idx="262">
                  <c:v>41654</c:v>
                </c:pt>
                <c:pt idx="263">
                  <c:v>41655</c:v>
                </c:pt>
                <c:pt idx="264">
                  <c:v>41656</c:v>
                </c:pt>
                <c:pt idx="265">
                  <c:v>41657</c:v>
                </c:pt>
                <c:pt idx="266">
                  <c:v>41658</c:v>
                </c:pt>
                <c:pt idx="267">
                  <c:v>41659</c:v>
                </c:pt>
                <c:pt idx="268">
                  <c:v>41660</c:v>
                </c:pt>
                <c:pt idx="269">
                  <c:v>41661</c:v>
                </c:pt>
                <c:pt idx="270">
                  <c:v>41662</c:v>
                </c:pt>
                <c:pt idx="271">
                  <c:v>41663</c:v>
                </c:pt>
                <c:pt idx="272">
                  <c:v>41664</c:v>
                </c:pt>
                <c:pt idx="273">
                  <c:v>41665</c:v>
                </c:pt>
                <c:pt idx="274">
                  <c:v>41666</c:v>
                </c:pt>
                <c:pt idx="275">
                  <c:v>41667</c:v>
                </c:pt>
                <c:pt idx="276">
                  <c:v>41668</c:v>
                </c:pt>
                <c:pt idx="277">
                  <c:v>41669</c:v>
                </c:pt>
                <c:pt idx="278">
                  <c:v>41670</c:v>
                </c:pt>
                <c:pt idx="279">
                  <c:v>41671</c:v>
                </c:pt>
                <c:pt idx="280">
                  <c:v>41672</c:v>
                </c:pt>
                <c:pt idx="281">
                  <c:v>41673</c:v>
                </c:pt>
                <c:pt idx="282">
                  <c:v>41674</c:v>
                </c:pt>
                <c:pt idx="283">
                  <c:v>41675</c:v>
                </c:pt>
                <c:pt idx="284">
                  <c:v>41676</c:v>
                </c:pt>
                <c:pt idx="285">
                  <c:v>41677</c:v>
                </c:pt>
                <c:pt idx="286">
                  <c:v>41678</c:v>
                </c:pt>
                <c:pt idx="287">
                  <c:v>41679</c:v>
                </c:pt>
                <c:pt idx="288">
                  <c:v>41680</c:v>
                </c:pt>
                <c:pt idx="289">
                  <c:v>41681</c:v>
                </c:pt>
                <c:pt idx="290">
                  <c:v>41682</c:v>
                </c:pt>
                <c:pt idx="291">
                  <c:v>41683</c:v>
                </c:pt>
                <c:pt idx="292">
                  <c:v>41684</c:v>
                </c:pt>
                <c:pt idx="293">
                  <c:v>41685</c:v>
                </c:pt>
                <c:pt idx="294">
                  <c:v>41686</c:v>
                </c:pt>
                <c:pt idx="295">
                  <c:v>41687</c:v>
                </c:pt>
                <c:pt idx="296">
                  <c:v>41688</c:v>
                </c:pt>
                <c:pt idx="297">
                  <c:v>41689</c:v>
                </c:pt>
                <c:pt idx="298">
                  <c:v>41690</c:v>
                </c:pt>
                <c:pt idx="299">
                  <c:v>41691</c:v>
                </c:pt>
                <c:pt idx="300">
                  <c:v>41692</c:v>
                </c:pt>
                <c:pt idx="301">
                  <c:v>41693</c:v>
                </c:pt>
                <c:pt idx="302">
                  <c:v>41694</c:v>
                </c:pt>
                <c:pt idx="303">
                  <c:v>41695</c:v>
                </c:pt>
                <c:pt idx="304">
                  <c:v>41696</c:v>
                </c:pt>
                <c:pt idx="305">
                  <c:v>41697</c:v>
                </c:pt>
                <c:pt idx="306">
                  <c:v>41698</c:v>
                </c:pt>
                <c:pt idx="307">
                  <c:v>41699</c:v>
                </c:pt>
                <c:pt idx="308">
                  <c:v>41700</c:v>
                </c:pt>
                <c:pt idx="309">
                  <c:v>41701</c:v>
                </c:pt>
                <c:pt idx="310">
                  <c:v>41702</c:v>
                </c:pt>
                <c:pt idx="311">
                  <c:v>41703</c:v>
                </c:pt>
                <c:pt idx="312">
                  <c:v>41704</c:v>
                </c:pt>
                <c:pt idx="313">
                  <c:v>41705</c:v>
                </c:pt>
                <c:pt idx="314">
                  <c:v>41706</c:v>
                </c:pt>
                <c:pt idx="315">
                  <c:v>41707</c:v>
                </c:pt>
                <c:pt idx="316">
                  <c:v>41708</c:v>
                </c:pt>
                <c:pt idx="317">
                  <c:v>41709</c:v>
                </c:pt>
                <c:pt idx="318">
                  <c:v>41710</c:v>
                </c:pt>
                <c:pt idx="319">
                  <c:v>41711</c:v>
                </c:pt>
                <c:pt idx="320">
                  <c:v>41712</c:v>
                </c:pt>
                <c:pt idx="321">
                  <c:v>41713</c:v>
                </c:pt>
                <c:pt idx="322">
                  <c:v>41714</c:v>
                </c:pt>
                <c:pt idx="323">
                  <c:v>41715</c:v>
                </c:pt>
                <c:pt idx="324">
                  <c:v>41716</c:v>
                </c:pt>
                <c:pt idx="325">
                  <c:v>41717</c:v>
                </c:pt>
                <c:pt idx="326">
                  <c:v>41718</c:v>
                </c:pt>
                <c:pt idx="327">
                  <c:v>41719</c:v>
                </c:pt>
                <c:pt idx="328">
                  <c:v>41720</c:v>
                </c:pt>
                <c:pt idx="329">
                  <c:v>41721</c:v>
                </c:pt>
                <c:pt idx="330">
                  <c:v>41722</c:v>
                </c:pt>
                <c:pt idx="331">
                  <c:v>41723</c:v>
                </c:pt>
                <c:pt idx="332">
                  <c:v>41724</c:v>
                </c:pt>
                <c:pt idx="333">
                  <c:v>41725</c:v>
                </c:pt>
                <c:pt idx="334">
                  <c:v>41726</c:v>
                </c:pt>
                <c:pt idx="335">
                  <c:v>41727</c:v>
                </c:pt>
                <c:pt idx="336">
                  <c:v>41728</c:v>
                </c:pt>
                <c:pt idx="337">
                  <c:v>41729</c:v>
                </c:pt>
                <c:pt idx="338">
                  <c:v>41730</c:v>
                </c:pt>
                <c:pt idx="339">
                  <c:v>41731</c:v>
                </c:pt>
                <c:pt idx="340">
                  <c:v>41732</c:v>
                </c:pt>
                <c:pt idx="341">
                  <c:v>41733</c:v>
                </c:pt>
                <c:pt idx="342">
                  <c:v>41734</c:v>
                </c:pt>
                <c:pt idx="343">
                  <c:v>41735</c:v>
                </c:pt>
                <c:pt idx="344">
                  <c:v>41736</c:v>
                </c:pt>
                <c:pt idx="345">
                  <c:v>41737</c:v>
                </c:pt>
                <c:pt idx="346">
                  <c:v>41738</c:v>
                </c:pt>
                <c:pt idx="347">
                  <c:v>41739</c:v>
                </c:pt>
                <c:pt idx="348">
                  <c:v>41740</c:v>
                </c:pt>
                <c:pt idx="349">
                  <c:v>41741</c:v>
                </c:pt>
                <c:pt idx="350">
                  <c:v>41742</c:v>
                </c:pt>
                <c:pt idx="351">
                  <c:v>41743</c:v>
                </c:pt>
                <c:pt idx="352">
                  <c:v>41744</c:v>
                </c:pt>
                <c:pt idx="353">
                  <c:v>41745</c:v>
                </c:pt>
                <c:pt idx="354">
                  <c:v>41746</c:v>
                </c:pt>
                <c:pt idx="355">
                  <c:v>41747</c:v>
                </c:pt>
                <c:pt idx="356">
                  <c:v>41748</c:v>
                </c:pt>
                <c:pt idx="357">
                  <c:v>41749</c:v>
                </c:pt>
                <c:pt idx="358">
                  <c:v>41750</c:v>
                </c:pt>
                <c:pt idx="359">
                  <c:v>41751</c:v>
                </c:pt>
                <c:pt idx="360">
                  <c:v>41752</c:v>
                </c:pt>
                <c:pt idx="361">
                  <c:v>41753</c:v>
                </c:pt>
                <c:pt idx="362">
                  <c:v>41754</c:v>
                </c:pt>
                <c:pt idx="363">
                  <c:v>41755</c:v>
                </c:pt>
                <c:pt idx="364">
                  <c:v>41756</c:v>
                </c:pt>
                <c:pt idx="365">
                  <c:v>41757</c:v>
                </c:pt>
                <c:pt idx="366">
                  <c:v>41758</c:v>
                </c:pt>
                <c:pt idx="367">
                  <c:v>41759</c:v>
                </c:pt>
                <c:pt idx="368">
                  <c:v>41760</c:v>
                </c:pt>
                <c:pt idx="369">
                  <c:v>41761</c:v>
                </c:pt>
                <c:pt idx="370">
                  <c:v>41762</c:v>
                </c:pt>
                <c:pt idx="371">
                  <c:v>41763</c:v>
                </c:pt>
                <c:pt idx="372">
                  <c:v>41764</c:v>
                </c:pt>
                <c:pt idx="373">
                  <c:v>41765</c:v>
                </c:pt>
                <c:pt idx="374">
                  <c:v>41766</c:v>
                </c:pt>
                <c:pt idx="375">
                  <c:v>41767</c:v>
                </c:pt>
                <c:pt idx="376">
                  <c:v>41768</c:v>
                </c:pt>
                <c:pt idx="377">
                  <c:v>41769</c:v>
                </c:pt>
                <c:pt idx="378">
                  <c:v>41770</c:v>
                </c:pt>
                <c:pt idx="379">
                  <c:v>41771</c:v>
                </c:pt>
                <c:pt idx="380">
                  <c:v>41772</c:v>
                </c:pt>
                <c:pt idx="381">
                  <c:v>41773</c:v>
                </c:pt>
                <c:pt idx="382">
                  <c:v>41774</c:v>
                </c:pt>
                <c:pt idx="383">
                  <c:v>41775</c:v>
                </c:pt>
                <c:pt idx="384">
                  <c:v>41776</c:v>
                </c:pt>
                <c:pt idx="385">
                  <c:v>41777</c:v>
                </c:pt>
                <c:pt idx="386">
                  <c:v>41778</c:v>
                </c:pt>
                <c:pt idx="387">
                  <c:v>41779</c:v>
                </c:pt>
                <c:pt idx="388">
                  <c:v>41780</c:v>
                </c:pt>
                <c:pt idx="389">
                  <c:v>41781</c:v>
                </c:pt>
                <c:pt idx="390">
                  <c:v>41782</c:v>
                </c:pt>
                <c:pt idx="391">
                  <c:v>41783</c:v>
                </c:pt>
                <c:pt idx="392">
                  <c:v>41784</c:v>
                </c:pt>
                <c:pt idx="393">
                  <c:v>41785</c:v>
                </c:pt>
                <c:pt idx="394">
                  <c:v>41786</c:v>
                </c:pt>
                <c:pt idx="395">
                  <c:v>41787</c:v>
                </c:pt>
                <c:pt idx="396">
                  <c:v>41788</c:v>
                </c:pt>
                <c:pt idx="397">
                  <c:v>41789</c:v>
                </c:pt>
                <c:pt idx="398">
                  <c:v>41790</c:v>
                </c:pt>
                <c:pt idx="399">
                  <c:v>41791</c:v>
                </c:pt>
                <c:pt idx="400">
                  <c:v>41792</c:v>
                </c:pt>
                <c:pt idx="401">
                  <c:v>41793</c:v>
                </c:pt>
                <c:pt idx="402">
                  <c:v>41794</c:v>
                </c:pt>
                <c:pt idx="403">
                  <c:v>41795</c:v>
                </c:pt>
                <c:pt idx="404">
                  <c:v>41796</c:v>
                </c:pt>
                <c:pt idx="405">
                  <c:v>41797</c:v>
                </c:pt>
                <c:pt idx="406">
                  <c:v>41798</c:v>
                </c:pt>
                <c:pt idx="407">
                  <c:v>41799</c:v>
                </c:pt>
                <c:pt idx="408">
                  <c:v>41800</c:v>
                </c:pt>
                <c:pt idx="409">
                  <c:v>41801</c:v>
                </c:pt>
                <c:pt idx="410">
                  <c:v>41802</c:v>
                </c:pt>
                <c:pt idx="411">
                  <c:v>41803</c:v>
                </c:pt>
                <c:pt idx="412">
                  <c:v>41804</c:v>
                </c:pt>
                <c:pt idx="413">
                  <c:v>41805</c:v>
                </c:pt>
                <c:pt idx="414">
                  <c:v>41806</c:v>
                </c:pt>
                <c:pt idx="415">
                  <c:v>41807</c:v>
                </c:pt>
                <c:pt idx="416">
                  <c:v>41808</c:v>
                </c:pt>
                <c:pt idx="417">
                  <c:v>41809</c:v>
                </c:pt>
                <c:pt idx="418">
                  <c:v>41810</c:v>
                </c:pt>
                <c:pt idx="419">
                  <c:v>41811</c:v>
                </c:pt>
                <c:pt idx="420">
                  <c:v>41812</c:v>
                </c:pt>
                <c:pt idx="421">
                  <c:v>41813</c:v>
                </c:pt>
                <c:pt idx="422">
                  <c:v>41814</c:v>
                </c:pt>
                <c:pt idx="423">
                  <c:v>41815</c:v>
                </c:pt>
                <c:pt idx="424">
                  <c:v>41816</c:v>
                </c:pt>
                <c:pt idx="425">
                  <c:v>41817</c:v>
                </c:pt>
                <c:pt idx="426">
                  <c:v>41818</c:v>
                </c:pt>
                <c:pt idx="427">
                  <c:v>41819</c:v>
                </c:pt>
                <c:pt idx="428">
                  <c:v>41820</c:v>
                </c:pt>
                <c:pt idx="429">
                  <c:v>41821</c:v>
                </c:pt>
                <c:pt idx="430">
                  <c:v>41822</c:v>
                </c:pt>
                <c:pt idx="431">
                  <c:v>41823</c:v>
                </c:pt>
                <c:pt idx="432">
                  <c:v>41824</c:v>
                </c:pt>
                <c:pt idx="433">
                  <c:v>41825</c:v>
                </c:pt>
                <c:pt idx="434">
                  <c:v>41826</c:v>
                </c:pt>
                <c:pt idx="435">
                  <c:v>41827</c:v>
                </c:pt>
                <c:pt idx="436">
                  <c:v>41828</c:v>
                </c:pt>
                <c:pt idx="437">
                  <c:v>41829</c:v>
                </c:pt>
                <c:pt idx="438">
                  <c:v>41830</c:v>
                </c:pt>
                <c:pt idx="439">
                  <c:v>41831</c:v>
                </c:pt>
                <c:pt idx="440">
                  <c:v>41832</c:v>
                </c:pt>
                <c:pt idx="441">
                  <c:v>41833</c:v>
                </c:pt>
                <c:pt idx="442">
                  <c:v>41834</c:v>
                </c:pt>
                <c:pt idx="443">
                  <c:v>41835</c:v>
                </c:pt>
                <c:pt idx="444">
                  <c:v>41836</c:v>
                </c:pt>
                <c:pt idx="445">
                  <c:v>41837</c:v>
                </c:pt>
                <c:pt idx="446">
                  <c:v>41838</c:v>
                </c:pt>
                <c:pt idx="447">
                  <c:v>41839</c:v>
                </c:pt>
                <c:pt idx="448">
                  <c:v>41840</c:v>
                </c:pt>
                <c:pt idx="449">
                  <c:v>41841</c:v>
                </c:pt>
                <c:pt idx="450">
                  <c:v>41842</c:v>
                </c:pt>
                <c:pt idx="451">
                  <c:v>41843</c:v>
                </c:pt>
                <c:pt idx="452">
                  <c:v>41844</c:v>
                </c:pt>
                <c:pt idx="453">
                  <c:v>41845</c:v>
                </c:pt>
                <c:pt idx="454">
                  <c:v>41846</c:v>
                </c:pt>
                <c:pt idx="455">
                  <c:v>41847</c:v>
                </c:pt>
                <c:pt idx="456">
                  <c:v>41848</c:v>
                </c:pt>
                <c:pt idx="457">
                  <c:v>41849</c:v>
                </c:pt>
                <c:pt idx="458">
                  <c:v>41850</c:v>
                </c:pt>
                <c:pt idx="459">
                  <c:v>41851</c:v>
                </c:pt>
                <c:pt idx="460">
                  <c:v>41852</c:v>
                </c:pt>
                <c:pt idx="461">
                  <c:v>41853</c:v>
                </c:pt>
                <c:pt idx="462">
                  <c:v>41854</c:v>
                </c:pt>
                <c:pt idx="463">
                  <c:v>41855</c:v>
                </c:pt>
                <c:pt idx="464">
                  <c:v>41856</c:v>
                </c:pt>
                <c:pt idx="465">
                  <c:v>41857</c:v>
                </c:pt>
                <c:pt idx="466">
                  <c:v>41858</c:v>
                </c:pt>
                <c:pt idx="467">
                  <c:v>41859</c:v>
                </c:pt>
                <c:pt idx="468">
                  <c:v>41860</c:v>
                </c:pt>
                <c:pt idx="469">
                  <c:v>41861</c:v>
                </c:pt>
                <c:pt idx="470">
                  <c:v>41862</c:v>
                </c:pt>
                <c:pt idx="471">
                  <c:v>41863</c:v>
                </c:pt>
                <c:pt idx="472">
                  <c:v>41864</c:v>
                </c:pt>
                <c:pt idx="473">
                  <c:v>41865</c:v>
                </c:pt>
                <c:pt idx="474">
                  <c:v>41866</c:v>
                </c:pt>
                <c:pt idx="475">
                  <c:v>41867</c:v>
                </c:pt>
                <c:pt idx="476">
                  <c:v>41868</c:v>
                </c:pt>
                <c:pt idx="477">
                  <c:v>41869</c:v>
                </c:pt>
                <c:pt idx="478">
                  <c:v>41870</c:v>
                </c:pt>
                <c:pt idx="479">
                  <c:v>41871</c:v>
                </c:pt>
                <c:pt idx="480">
                  <c:v>41872</c:v>
                </c:pt>
                <c:pt idx="481">
                  <c:v>41873</c:v>
                </c:pt>
                <c:pt idx="482">
                  <c:v>41874</c:v>
                </c:pt>
                <c:pt idx="483">
                  <c:v>41875</c:v>
                </c:pt>
                <c:pt idx="484">
                  <c:v>41876</c:v>
                </c:pt>
                <c:pt idx="485">
                  <c:v>41877</c:v>
                </c:pt>
                <c:pt idx="486">
                  <c:v>41878</c:v>
                </c:pt>
                <c:pt idx="487">
                  <c:v>41879</c:v>
                </c:pt>
                <c:pt idx="488">
                  <c:v>41880</c:v>
                </c:pt>
                <c:pt idx="489">
                  <c:v>41881</c:v>
                </c:pt>
                <c:pt idx="490">
                  <c:v>41882</c:v>
                </c:pt>
                <c:pt idx="491">
                  <c:v>41883</c:v>
                </c:pt>
                <c:pt idx="492">
                  <c:v>41884</c:v>
                </c:pt>
                <c:pt idx="493">
                  <c:v>41885</c:v>
                </c:pt>
                <c:pt idx="494">
                  <c:v>41886</c:v>
                </c:pt>
                <c:pt idx="495">
                  <c:v>41887</c:v>
                </c:pt>
                <c:pt idx="496">
                  <c:v>41888</c:v>
                </c:pt>
                <c:pt idx="497">
                  <c:v>41889</c:v>
                </c:pt>
                <c:pt idx="498">
                  <c:v>41890</c:v>
                </c:pt>
                <c:pt idx="499">
                  <c:v>41891</c:v>
                </c:pt>
                <c:pt idx="500">
                  <c:v>41892</c:v>
                </c:pt>
                <c:pt idx="501">
                  <c:v>41893</c:v>
                </c:pt>
                <c:pt idx="502">
                  <c:v>41894</c:v>
                </c:pt>
                <c:pt idx="503">
                  <c:v>41895</c:v>
                </c:pt>
                <c:pt idx="504">
                  <c:v>41896</c:v>
                </c:pt>
                <c:pt idx="505">
                  <c:v>41897</c:v>
                </c:pt>
                <c:pt idx="506">
                  <c:v>41898</c:v>
                </c:pt>
                <c:pt idx="507">
                  <c:v>41899</c:v>
                </c:pt>
                <c:pt idx="508">
                  <c:v>41900</c:v>
                </c:pt>
                <c:pt idx="509">
                  <c:v>41901</c:v>
                </c:pt>
                <c:pt idx="510">
                  <c:v>41902</c:v>
                </c:pt>
                <c:pt idx="511">
                  <c:v>41903</c:v>
                </c:pt>
                <c:pt idx="512">
                  <c:v>41904</c:v>
                </c:pt>
                <c:pt idx="513">
                  <c:v>41905</c:v>
                </c:pt>
                <c:pt idx="514">
                  <c:v>41906</c:v>
                </c:pt>
                <c:pt idx="515">
                  <c:v>41907</c:v>
                </c:pt>
                <c:pt idx="516">
                  <c:v>41908</c:v>
                </c:pt>
                <c:pt idx="517">
                  <c:v>41909</c:v>
                </c:pt>
                <c:pt idx="518">
                  <c:v>41910</c:v>
                </c:pt>
                <c:pt idx="519">
                  <c:v>41911</c:v>
                </c:pt>
                <c:pt idx="520">
                  <c:v>41912</c:v>
                </c:pt>
                <c:pt idx="521">
                  <c:v>41913</c:v>
                </c:pt>
                <c:pt idx="522">
                  <c:v>41914</c:v>
                </c:pt>
                <c:pt idx="523">
                  <c:v>41915</c:v>
                </c:pt>
                <c:pt idx="524">
                  <c:v>41916</c:v>
                </c:pt>
                <c:pt idx="525">
                  <c:v>41917</c:v>
                </c:pt>
                <c:pt idx="526">
                  <c:v>41918</c:v>
                </c:pt>
                <c:pt idx="527">
                  <c:v>41919</c:v>
                </c:pt>
                <c:pt idx="528">
                  <c:v>41920</c:v>
                </c:pt>
                <c:pt idx="529">
                  <c:v>41921</c:v>
                </c:pt>
                <c:pt idx="530">
                  <c:v>41922</c:v>
                </c:pt>
                <c:pt idx="531">
                  <c:v>41923</c:v>
                </c:pt>
                <c:pt idx="532">
                  <c:v>41924</c:v>
                </c:pt>
                <c:pt idx="533">
                  <c:v>41925</c:v>
                </c:pt>
                <c:pt idx="534">
                  <c:v>41926</c:v>
                </c:pt>
                <c:pt idx="535">
                  <c:v>41927</c:v>
                </c:pt>
                <c:pt idx="536">
                  <c:v>41928</c:v>
                </c:pt>
                <c:pt idx="537">
                  <c:v>41929</c:v>
                </c:pt>
                <c:pt idx="538">
                  <c:v>41930</c:v>
                </c:pt>
                <c:pt idx="539">
                  <c:v>41931</c:v>
                </c:pt>
                <c:pt idx="540">
                  <c:v>41932</c:v>
                </c:pt>
                <c:pt idx="541">
                  <c:v>41933</c:v>
                </c:pt>
                <c:pt idx="542">
                  <c:v>41934</c:v>
                </c:pt>
                <c:pt idx="543">
                  <c:v>41935</c:v>
                </c:pt>
                <c:pt idx="544">
                  <c:v>41936</c:v>
                </c:pt>
                <c:pt idx="545">
                  <c:v>41937</c:v>
                </c:pt>
                <c:pt idx="546">
                  <c:v>41938</c:v>
                </c:pt>
                <c:pt idx="547">
                  <c:v>41939</c:v>
                </c:pt>
                <c:pt idx="548">
                  <c:v>41940</c:v>
                </c:pt>
                <c:pt idx="549">
                  <c:v>41941</c:v>
                </c:pt>
                <c:pt idx="550">
                  <c:v>41942</c:v>
                </c:pt>
                <c:pt idx="551">
                  <c:v>41943</c:v>
                </c:pt>
                <c:pt idx="552">
                  <c:v>41944</c:v>
                </c:pt>
                <c:pt idx="553">
                  <c:v>41945</c:v>
                </c:pt>
                <c:pt idx="554">
                  <c:v>41946</c:v>
                </c:pt>
                <c:pt idx="555">
                  <c:v>41947</c:v>
                </c:pt>
                <c:pt idx="556">
                  <c:v>41948</c:v>
                </c:pt>
                <c:pt idx="557">
                  <c:v>41949</c:v>
                </c:pt>
                <c:pt idx="558">
                  <c:v>41950</c:v>
                </c:pt>
                <c:pt idx="559">
                  <c:v>41951</c:v>
                </c:pt>
                <c:pt idx="560">
                  <c:v>41952</c:v>
                </c:pt>
                <c:pt idx="561">
                  <c:v>41953</c:v>
                </c:pt>
                <c:pt idx="562">
                  <c:v>41954</c:v>
                </c:pt>
                <c:pt idx="563">
                  <c:v>41955</c:v>
                </c:pt>
                <c:pt idx="564">
                  <c:v>41956</c:v>
                </c:pt>
                <c:pt idx="565">
                  <c:v>41957</c:v>
                </c:pt>
                <c:pt idx="566">
                  <c:v>41958</c:v>
                </c:pt>
                <c:pt idx="567">
                  <c:v>41959</c:v>
                </c:pt>
                <c:pt idx="568">
                  <c:v>41960</c:v>
                </c:pt>
                <c:pt idx="569">
                  <c:v>41961</c:v>
                </c:pt>
                <c:pt idx="570">
                  <c:v>41962</c:v>
                </c:pt>
                <c:pt idx="571">
                  <c:v>41963</c:v>
                </c:pt>
                <c:pt idx="572">
                  <c:v>41964</c:v>
                </c:pt>
                <c:pt idx="573">
                  <c:v>41965</c:v>
                </c:pt>
                <c:pt idx="574">
                  <c:v>41966</c:v>
                </c:pt>
                <c:pt idx="575">
                  <c:v>41967</c:v>
                </c:pt>
                <c:pt idx="576">
                  <c:v>41968</c:v>
                </c:pt>
                <c:pt idx="577">
                  <c:v>41969</c:v>
                </c:pt>
                <c:pt idx="578">
                  <c:v>41970</c:v>
                </c:pt>
                <c:pt idx="579">
                  <c:v>41971</c:v>
                </c:pt>
                <c:pt idx="580">
                  <c:v>41972</c:v>
                </c:pt>
                <c:pt idx="581">
                  <c:v>41973</c:v>
                </c:pt>
                <c:pt idx="582">
                  <c:v>41974</c:v>
                </c:pt>
                <c:pt idx="583">
                  <c:v>41975</c:v>
                </c:pt>
                <c:pt idx="584">
                  <c:v>41976</c:v>
                </c:pt>
                <c:pt idx="585">
                  <c:v>41977</c:v>
                </c:pt>
                <c:pt idx="586">
                  <c:v>41978</c:v>
                </c:pt>
                <c:pt idx="587">
                  <c:v>41979</c:v>
                </c:pt>
                <c:pt idx="588">
                  <c:v>41980</c:v>
                </c:pt>
                <c:pt idx="589">
                  <c:v>41981</c:v>
                </c:pt>
                <c:pt idx="590">
                  <c:v>41982</c:v>
                </c:pt>
                <c:pt idx="591">
                  <c:v>41983</c:v>
                </c:pt>
                <c:pt idx="592">
                  <c:v>41984</c:v>
                </c:pt>
                <c:pt idx="593">
                  <c:v>41985</c:v>
                </c:pt>
                <c:pt idx="594">
                  <c:v>41986</c:v>
                </c:pt>
                <c:pt idx="595">
                  <c:v>41987</c:v>
                </c:pt>
                <c:pt idx="596">
                  <c:v>41988</c:v>
                </c:pt>
                <c:pt idx="597">
                  <c:v>41989</c:v>
                </c:pt>
                <c:pt idx="598">
                  <c:v>41990</c:v>
                </c:pt>
                <c:pt idx="599">
                  <c:v>41991</c:v>
                </c:pt>
                <c:pt idx="600">
                  <c:v>41992</c:v>
                </c:pt>
                <c:pt idx="601">
                  <c:v>41993</c:v>
                </c:pt>
                <c:pt idx="602">
                  <c:v>41994</c:v>
                </c:pt>
                <c:pt idx="603">
                  <c:v>41995</c:v>
                </c:pt>
                <c:pt idx="604">
                  <c:v>41996</c:v>
                </c:pt>
                <c:pt idx="605">
                  <c:v>41997</c:v>
                </c:pt>
                <c:pt idx="606">
                  <c:v>41998</c:v>
                </c:pt>
                <c:pt idx="607">
                  <c:v>41999</c:v>
                </c:pt>
                <c:pt idx="608">
                  <c:v>42000</c:v>
                </c:pt>
                <c:pt idx="609">
                  <c:v>42001</c:v>
                </c:pt>
                <c:pt idx="610">
                  <c:v>42002</c:v>
                </c:pt>
                <c:pt idx="611">
                  <c:v>42003</c:v>
                </c:pt>
                <c:pt idx="612">
                  <c:v>42004</c:v>
                </c:pt>
                <c:pt idx="613">
                  <c:v>42005</c:v>
                </c:pt>
                <c:pt idx="614">
                  <c:v>42006</c:v>
                </c:pt>
                <c:pt idx="615">
                  <c:v>42007</c:v>
                </c:pt>
                <c:pt idx="616">
                  <c:v>42008</c:v>
                </c:pt>
                <c:pt idx="617">
                  <c:v>42009</c:v>
                </c:pt>
                <c:pt idx="618">
                  <c:v>42010</c:v>
                </c:pt>
                <c:pt idx="619">
                  <c:v>42011</c:v>
                </c:pt>
                <c:pt idx="620">
                  <c:v>42012</c:v>
                </c:pt>
                <c:pt idx="621">
                  <c:v>42013</c:v>
                </c:pt>
                <c:pt idx="622">
                  <c:v>42014</c:v>
                </c:pt>
                <c:pt idx="623">
                  <c:v>42015</c:v>
                </c:pt>
                <c:pt idx="624">
                  <c:v>42016</c:v>
                </c:pt>
                <c:pt idx="625">
                  <c:v>42017</c:v>
                </c:pt>
                <c:pt idx="626">
                  <c:v>42018</c:v>
                </c:pt>
                <c:pt idx="627">
                  <c:v>42019</c:v>
                </c:pt>
                <c:pt idx="628">
                  <c:v>42020</c:v>
                </c:pt>
                <c:pt idx="629">
                  <c:v>42021</c:v>
                </c:pt>
                <c:pt idx="630">
                  <c:v>42022</c:v>
                </c:pt>
                <c:pt idx="631">
                  <c:v>42023</c:v>
                </c:pt>
                <c:pt idx="632">
                  <c:v>42024</c:v>
                </c:pt>
                <c:pt idx="633">
                  <c:v>42025</c:v>
                </c:pt>
                <c:pt idx="634">
                  <c:v>42026</c:v>
                </c:pt>
                <c:pt idx="635">
                  <c:v>42027</c:v>
                </c:pt>
                <c:pt idx="636">
                  <c:v>42028</c:v>
                </c:pt>
                <c:pt idx="637">
                  <c:v>42029</c:v>
                </c:pt>
                <c:pt idx="638">
                  <c:v>42030</c:v>
                </c:pt>
                <c:pt idx="639">
                  <c:v>42031</c:v>
                </c:pt>
                <c:pt idx="640">
                  <c:v>42032</c:v>
                </c:pt>
                <c:pt idx="641">
                  <c:v>42033</c:v>
                </c:pt>
                <c:pt idx="642">
                  <c:v>42034</c:v>
                </c:pt>
                <c:pt idx="643">
                  <c:v>42035</c:v>
                </c:pt>
                <c:pt idx="644">
                  <c:v>42036</c:v>
                </c:pt>
                <c:pt idx="645">
                  <c:v>42037</c:v>
                </c:pt>
                <c:pt idx="646">
                  <c:v>42038</c:v>
                </c:pt>
                <c:pt idx="647">
                  <c:v>42039</c:v>
                </c:pt>
                <c:pt idx="648">
                  <c:v>42040</c:v>
                </c:pt>
                <c:pt idx="649">
                  <c:v>42041</c:v>
                </c:pt>
                <c:pt idx="650">
                  <c:v>42042</c:v>
                </c:pt>
                <c:pt idx="651">
                  <c:v>42043</c:v>
                </c:pt>
                <c:pt idx="652">
                  <c:v>42044</c:v>
                </c:pt>
                <c:pt idx="653">
                  <c:v>42045</c:v>
                </c:pt>
                <c:pt idx="654">
                  <c:v>42046</c:v>
                </c:pt>
                <c:pt idx="655">
                  <c:v>42047</c:v>
                </c:pt>
                <c:pt idx="656">
                  <c:v>42048</c:v>
                </c:pt>
                <c:pt idx="657">
                  <c:v>42049</c:v>
                </c:pt>
                <c:pt idx="658">
                  <c:v>42050</c:v>
                </c:pt>
                <c:pt idx="659">
                  <c:v>42051</c:v>
                </c:pt>
                <c:pt idx="660">
                  <c:v>42052</c:v>
                </c:pt>
                <c:pt idx="661">
                  <c:v>42053</c:v>
                </c:pt>
                <c:pt idx="662">
                  <c:v>42054</c:v>
                </c:pt>
                <c:pt idx="663">
                  <c:v>42055</c:v>
                </c:pt>
                <c:pt idx="664">
                  <c:v>42056</c:v>
                </c:pt>
                <c:pt idx="665">
                  <c:v>42057</c:v>
                </c:pt>
                <c:pt idx="666">
                  <c:v>42058</c:v>
                </c:pt>
                <c:pt idx="667">
                  <c:v>42059</c:v>
                </c:pt>
                <c:pt idx="668">
                  <c:v>42060</c:v>
                </c:pt>
                <c:pt idx="669">
                  <c:v>42061</c:v>
                </c:pt>
                <c:pt idx="670">
                  <c:v>42062</c:v>
                </c:pt>
                <c:pt idx="671">
                  <c:v>42063</c:v>
                </c:pt>
                <c:pt idx="672">
                  <c:v>42064</c:v>
                </c:pt>
                <c:pt idx="673">
                  <c:v>42065</c:v>
                </c:pt>
                <c:pt idx="674">
                  <c:v>42066</c:v>
                </c:pt>
                <c:pt idx="675">
                  <c:v>42067</c:v>
                </c:pt>
                <c:pt idx="676">
                  <c:v>42068</c:v>
                </c:pt>
                <c:pt idx="677">
                  <c:v>42069</c:v>
                </c:pt>
                <c:pt idx="678">
                  <c:v>42070</c:v>
                </c:pt>
                <c:pt idx="679">
                  <c:v>42071</c:v>
                </c:pt>
                <c:pt idx="680">
                  <c:v>42072</c:v>
                </c:pt>
                <c:pt idx="681">
                  <c:v>42073</c:v>
                </c:pt>
                <c:pt idx="682">
                  <c:v>42074</c:v>
                </c:pt>
                <c:pt idx="683">
                  <c:v>42075</c:v>
                </c:pt>
                <c:pt idx="684">
                  <c:v>42076</c:v>
                </c:pt>
                <c:pt idx="685">
                  <c:v>42077</c:v>
                </c:pt>
                <c:pt idx="686">
                  <c:v>42078</c:v>
                </c:pt>
                <c:pt idx="687">
                  <c:v>42079</c:v>
                </c:pt>
                <c:pt idx="688">
                  <c:v>42080</c:v>
                </c:pt>
                <c:pt idx="689">
                  <c:v>42081</c:v>
                </c:pt>
                <c:pt idx="690">
                  <c:v>42082</c:v>
                </c:pt>
                <c:pt idx="691">
                  <c:v>42083</c:v>
                </c:pt>
                <c:pt idx="692">
                  <c:v>42084</c:v>
                </c:pt>
                <c:pt idx="693">
                  <c:v>42085</c:v>
                </c:pt>
                <c:pt idx="694">
                  <c:v>42086</c:v>
                </c:pt>
                <c:pt idx="695">
                  <c:v>42087</c:v>
                </c:pt>
                <c:pt idx="696">
                  <c:v>42088</c:v>
                </c:pt>
                <c:pt idx="697">
                  <c:v>42089</c:v>
                </c:pt>
                <c:pt idx="698">
                  <c:v>42090</c:v>
                </c:pt>
                <c:pt idx="699">
                  <c:v>42091</c:v>
                </c:pt>
                <c:pt idx="700">
                  <c:v>42092</c:v>
                </c:pt>
                <c:pt idx="701">
                  <c:v>42093</c:v>
                </c:pt>
                <c:pt idx="702">
                  <c:v>42094</c:v>
                </c:pt>
                <c:pt idx="703">
                  <c:v>42095</c:v>
                </c:pt>
                <c:pt idx="704">
                  <c:v>42096</c:v>
                </c:pt>
                <c:pt idx="705">
                  <c:v>42097</c:v>
                </c:pt>
                <c:pt idx="706">
                  <c:v>42098</c:v>
                </c:pt>
                <c:pt idx="707">
                  <c:v>42099</c:v>
                </c:pt>
                <c:pt idx="708">
                  <c:v>42100</c:v>
                </c:pt>
                <c:pt idx="709">
                  <c:v>42101</c:v>
                </c:pt>
                <c:pt idx="710">
                  <c:v>42102</c:v>
                </c:pt>
                <c:pt idx="711">
                  <c:v>42103</c:v>
                </c:pt>
                <c:pt idx="712">
                  <c:v>42104</c:v>
                </c:pt>
                <c:pt idx="713">
                  <c:v>42105</c:v>
                </c:pt>
                <c:pt idx="714">
                  <c:v>42106</c:v>
                </c:pt>
                <c:pt idx="715">
                  <c:v>42107</c:v>
                </c:pt>
                <c:pt idx="716">
                  <c:v>42108</c:v>
                </c:pt>
                <c:pt idx="717">
                  <c:v>42109</c:v>
                </c:pt>
                <c:pt idx="718">
                  <c:v>42110</c:v>
                </c:pt>
                <c:pt idx="719">
                  <c:v>42111</c:v>
                </c:pt>
                <c:pt idx="720">
                  <c:v>42112</c:v>
                </c:pt>
                <c:pt idx="721">
                  <c:v>42113</c:v>
                </c:pt>
                <c:pt idx="722">
                  <c:v>42114</c:v>
                </c:pt>
                <c:pt idx="723">
                  <c:v>42115</c:v>
                </c:pt>
                <c:pt idx="724">
                  <c:v>42116</c:v>
                </c:pt>
                <c:pt idx="725">
                  <c:v>42117</c:v>
                </c:pt>
                <c:pt idx="726">
                  <c:v>42118</c:v>
                </c:pt>
                <c:pt idx="727">
                  <c:v>42119</c:v>
                </c:pt>
                <c:pt idx="728">
                  <c:v>42120</c:v>
                </c:pt>
                <c:pt idx="729">
                  <c:v>42121</c:v>
                </c:pt>
                <c:pt idx="730">
                  <c:v>42122</c:v>
                </c:pt>
                <c:pt idx="731">
                  <c:v>42123</c:v>
                </c:pt>
                <c:pt idx="732">
                  <c:v>42124</c:v>
                </c:pt>
                <c:pt idx="733">
                  <c:v>42125</c:v>
                </c:pt>
                <c:pt idx="734">
                  <c:v>42126</c:v>
                </c:pt>
                <c:pt idx="735">
                  <c:v>42127</c:v>
                </c:pt>
                <c:pt idx="736">
                  <c:v>42128</c:v>
                </c:pt>
                <c:pt idx="737">
                  <c:v>42129</c:v>
                </c:pt>
                <c:pt idx="738">
                  <c:v>42130</c:v>
                </c:pt>
                <c:pt idx="739">
                  <c:v>42131</c:v>
                </c:pt>
                <c:pt idx="740">
                  <c:v>42132</c:v>
                </c:pt>
                <c:pt idx="741">
                  <c:v>42133</c:v>
                </c:pt>
                <c:pt idx="742">
                  <c:v>42134</c:v>
                </c:pt>
                <c:pt idx="743">
                  <c:v>42135</c:v>
                </c:pt>
                <c:pt idx="744">
                  <c:v>42136</c:v>
                </c:pt>
                <c:pt idx="745">
                  <c:v>42137</c:v>
                </c:pt>
                <c:pt idx="746">
                  <c:v>42138</c:v>
                </c:pt>
                <c:pt idx="747">
                  <c:v>42139</c:v>
                </c:pt>
                <c:pt idx="748">
                  <c:v>42140</c:v>
                </c:pt>
                <c:pt idx="749">
                  <c:v>42141</c:v>
                </c:pt>
                <c:pt idx="750">
                  <c:v>42142</c:v>
                </c:pt>
                <c:pt idx="751">
                  <c:v>42143</c:v>
                </c:pt>
                <c:pt idx="752">
                  <c:v>42144</c:v>
                </c:pt>
                <c:pt idx="753">
                  <c:v>42145</c:v>
                </c:pt>
                <c:pt idx="754">
                  <c:v>42146</c:v>
                </c:pt>
                <c:pt idx="755">
                  <c:v>42147</c:v>
                </c:pt>
                <c:pt idx="756">
                  <c:v>42148</c:v>
                </c:pt>
                <c:pt idx="757">
                  <c:v>42149</c:v>
                </c:pt>
                <c:pt idx="758">
                  <c:v>42150</c:v>
                </c:pt>
                <c:pt idx="759">
                  <c:v>42151</c:v>
                </c:pt>
                <c:pt idx="760">
                  <c:v>42152</c:v>
                </c:pt>
                <c:pt idx="761">
                  <c:v>42153</c:v>
                </c:pt>
                <c:pt idx="762">
                  <c:v>42154</c:v>
                </c:pt>
                <c:pt idx="763">
                  <c:v>42155</c:v>
                </c:pt>
                <c:pt idx="764">
                  <c:v>42156</c:v>
                </c:pt>
                <c:pt idx="765">
                  <c:v>42157</c:v>
                </c:pt>
                <c:pt idx="766">
                  <c:v>42158</c:v>
                </c:pt>
                <c:pt idx="767">
                  <c:v>42159</c:v>
                </c:pt>
                <c:pt idx="768">
                  <c:v>42160</c:v>
                </c:pt>
                <c:pt idx="769">
                  <c:v>42161</c:v>
                </c:pt>
                <c:pt idx="770">
                  <c:v>42162</c:v>
                </c:pt>
                <c:pt idx="771">
                  <c:v>42163</c:v>
                </c:pt>
                <c:pt idx="772">
                  <c:v>42164</c:v>
                </c:pt>
                <c:pt idx="773">
                  <c:v>42165</c:v>
                </c:pt>
                <c:pt idx="774">
                  <c:v>42166</c:v>
                </c:pt>
                <c:pt idx="775">
                  <c:v>42167</c:v>
                </c:pt>
                <c:pt idx="776">
                  <c:v>42168</c:v>
                </c:pt>
                <c:pt idx="777">
                  <c:v>42169</c:v>
                </c:pt>
                <c:pt idx="778">
                  <c:v>42170</c:v>
                </c:pt>
                <c:pt idx="779">
                  <c:v>42171</c:v>
                </c:pt>
                <c:pt idx="780">
                  <c:v>42172</c:v>
                </c:pt>
                <c:pt idx="781">
                  <c:v>42173</c:v>
                </c:pt>
                <c:pt idx="782">
                  <c:v>42174</c:v>
                </c:pt>
                <c:pt idx="783">
                  <c:v>42175</c:v>
                </c:pt>
                <c:pt idx="784">
                  <c:v>42176</c:v>
                </c:pt>
                <c:pt idx="785">
                  <c:v>42177</c:v>
                </c:pt>
                <c:pt idx="786">
                  <c:v>42178</c:v>
                </c:pt>
                <c:pt idx="787">
                  <c:v>42179</c:v>
                </c:pt>
                <c:pt idx="788">
                  <c:v>42180</c:v>
                </c:pt>
                <c:pt idx="789">
                  <c:v>42181</c:v>
                </c:pt>
                <c:pt idx="790">
                  <c:v>42182</c:v>
                </c:pt>
                <c:pt idx="791">
                  <c:v>42183</c:v>
                </c:pt>
                <c:pt idx="792">
                  <c:v>42184</c:v>
                </c:pt>
                <c:pt idx="793">
                  <c:v>42185</c:v>
                </c:pt>
                <c:pt idx="794">
                  <c:v>42186</c:v>
                </c:pt>
                <c:pt idx="795">
                  <c:v>42187</c:v>
                </c:pt>
                <c:pt idx="796">
                  <c:v>42188</c:v>
                </c:pt>
                <c:pt idx="797">
                  <c:v>42189</c:v>
                </c:pt>
                <c:pt idx="798">
                  <c:v>42190</c:v>
                </c:pt>
                <c:pt idx="799">
                  <c:v>42191</c:v>
                </c:pt>
                <c:pt idx="800">
                  <c:v>42192</c:v>
                </c:pt>
                <c:pt idx="801">
                  <c:v>42193</c:v>
                </c:pt>
                <c:pt idx="802">
                  <c:v>42194</c:v>
                </c:pt>
                <c:pt idx="803">
                  <c:v>42195</c:v>
                </c:pt>
                <c:pt idx="804">
                  <c:v>42196</c:v>
                </c:pt>
                <c:pt idx="805">
                  <c:v>42197</c:v>
                </c:pt>
                <c:pt idx="806">
                  <c:v>42198</c:v>
                </c:pt>
                <c:pt idx="807">
                  <c:v>42199</c:v>
                </c:pt>
                <c:pt idx="808">
                  <c:v>42200</c:v>
                </c:pt>
                <c:pt idx="809">
                  <c:v>42201</c:v>
                </c:pt>
                <c:pt idx="810">
                  <c:v>42202</c:v>
                </c:pt>
                <c:pt idx="811">
                  <c:v>42203</c:v>
                </c:pt>
                <c:pt idx="812">
                  <c:v>42204</c:v>
                </c:pt>
                <c:pt idx="813">
                  <c:v>42205</c:v>
                </c:pt>
                <c:pt idx="814">
                  <c:v>42206</c:v>
                </c:pt>
                <c:pt idx="815">
                  <c:v>42207</c:v>
                </c:pt>
                <c:pt idx="816">
                  <c:v>42208</c:v>
                </c:pt>
                <c:pt idx="817">
                  <c:v>42209</c:v>
                </c:pt>
                <c:pt idx="818">
                  <c:v>42210</c:v>
                </c:pt>
                <c:pt idx="819">
                  <c:v>42211</c:v>
                </c:pt>
                <c:pt idx="820">
                  <c:v>42212</c:v>
                </c:pt>
                <c:pt idx="821">
                  <c:v>42213</c:v>
                </c:pt>
                <c:pt idx="822">
                  <c:v>42214</c:v>
                </c:pt>
                <c:pt idx="823">
                  <c:v>42215</c:v>
                </c:pt>
                <c:pt idx="824">
                  <c:v>42216</c:v>
                </c:pt>
                <c:pt idx="825">
                  <c:v>42217</c:v>
                </c:pt>
                <c:pt idx="826">
                  <c:v>42218</c:v>
                </c:pt>
                <c:pt idx="827">
                  <c:v>42219</c:v>
                </c:pt>
                <c:pt idx="828">
                  <c:v>42220</c:v>
                </c:pt>
                <c:pt idx="829">
                  <c:v>42221</c:v>
                </c:pt>
                <c:pt idx="830">
                  <c:v>42222</c:v>
                </c:pt>
                <c:pt idx="831">
                  <c:v>42223</c:v>
                </c:pt>
                <c:pt idx="832">
                  <c:v>42224</c:v>
                </c:pt>
                <c:pt idx="833">
                  <c:v>42225</c:v>
                </c:pt>
                <c:pt idx="834">
                  <c:v>42226</c:v>
                </c:pt>
                <c:pt idx="835">
                  <c:v>42227</c:v>
                </c:pt>
                <c:pt idx="836">
                  <c:v>42228</c:v>
                </c:pt>
                <c:pt idx="837">
                  <c:v>42229</c:v>
                </c:pt>
                <c:pt idx="838">
                  <c:v>42230</c:v>
                </c:pt>
                <c:pt idx="839">
                  <c:v>42231</c:v>
                </c:pt>
                <c:pt idx="840">
                  <c:v>42232</c:v>
                </c:pt>
                <c:pt idx="841">
                  <c:v>42233</c:v>
                </c:pt>
                <c:pt idx="842">
                  <c:v>42234</c:v>
                </c:pt>
                <c:pt idx="843">
                  <c:v>42235</c:v>
                </c:pt>
                <c:pt idx="844">
                  <c:v>42236</c:v>
                </c:pt>
                <c:pt idx="845">
                  <c:v>42237</c:v>
                </c:pt>
                <c:pt idx="846">
                  <c:v>42238</c:v>
                </c:pt>
                <c:pt idx="847">
                  <c:v>42239</c:v>
                </c:pt>
                <c:pt idx="848">
                  <c:v>42240</c:v>
                </c:pt>
                <c:pt idx="849">
                  <c:v>42241</c:v>
                </c:pt>
                <c:pt idx="850">
                  <c:v>42242</c:v>
                </c:pt>
                <c:pt idx="851">
                  <c:v>42243</c:v>
                </c:pt>
                <c:pt idx="852">
                  <c:v>42244</c:v>
                </c:pt>
                <c:pt idx="853">
                  <c:v>42245</c:v>
                </c:pt>
                <c:pt idx="854">
                  <c:v>42246</c:v>
                </c:pt>
                <c:pt idx="855">
                  <c:v>42247</c:v>
                </c:pt>
                <c:pt idx="856">
                  <c:v>42248</c:v>
                </c:pt>
                <c:pt idx="857">
                  <c:v>42249</c:v>
                </c:pt>
                <c:pt idx="858">
                  <c:v>42250</c:v>
                </c:pt>
                <c:pt idx="859">
                  <c:v>42251</c:v>
                </c:pt>
                <c:pt idx="860">
                  <c:v>42252</c:v>
                </c:pt>
                <c:pt idx="861">
                  <c:v>42253</c:v>
                </c:pt>
                <c:pt idx="862">
                  <c:v>42254</c:v>
                </c:pt>
                <c:pt idx="863">
                  <c:v>42255</c:v>
                </c:pt>
                <c:pt idx="864">
                  <c:v>42256</c:v>
                </c:pt>
                <c:pt idx="865">
                  <c:v>42257</c:v>
                </c:pt>
                <c:pt idx="866">
                  <c:v>42258</c:v>
                </c:pt>
                <c:pt idx="867">
                  <c:v>42259</c:v>
                </c:pt>
                <c:pt idx="868">
                  <c:v>42260</c:v>
                </c:pt>
                <c:pt idx="869">
                  <c:v>42261</c:v>
                </c:pt>
                <c:pt idx="870">
                  <c:v>42262</c:v>
                </c:pt>
                <c:pt idx="871">
                  <c:v>42263</c:v>
                </c:pt>
                <c:pt idx="872">
                  <c:v>42264</c:v>
                </c:pt>
                <c:pt idx="873">
                  <c:v>42265</c:v>
                </c:pt>
                <c:pt idx="874">
                  <c:v>42266</c:v>
                </c:pt>
                <c:pt idx="875">
                  <c:v>42267</c:v>
                </c:pt>
                <c:pt idx="876">
                  <c:v>42268</c:v>
                </c:pt>
                <c:pt idx="877">
                  <c:v>42269</c:v>
                </c:pt>
                <c:pt idx="878">
                  <c:v>42270</c:v>
                </c:pt>
                <c:pt idx="879">
                  <c:v>42271</c:v>
                </c:pt>
                <c:pt idx="880">
                  <c:v>42272</c:v>
                </c:pt>
                <c:pt idx="881">
                  <c:v>42273</c:v>
                </c:pt>
                <c:pt idx="882">
                  <c:v>42274</c:v>
                </c:pt>
                <c:pt idx="883">
                  <c:v>42275</c:v>
                </c:pt>
                <c:pt idx="884">
                  <c:v>42276</c:v>
                </c:pt>
                <c:pt idx="885">
                  <c:v>42277</c:v>
                </c:pt>
                <c:pt idx="886">
                  <c:v>42278</c:v>
                </c:pt>
                <c:pt idx="887">
                  <c:v>42279</c:v>
                </c:pt>
                <c:pt idx="888">
                  <c:v>42280</c:v>
                </c:pt>
                <c:pt idx="889">
                  <c:v>42281</c:v>
                </c:pt>
                <c:pt idx="890">
                  <c:v>42282</c:v>
                </c:pt>
                <c:pt idx="891">
                  <c:v>42283</c:v>
                </c:pt>
                <c:pt idx="892">
                  <c:v>42284</c:v>
                </c:pt>
                <c:pt idx="893">
                  <c:v>42285</c:v>
                </c:pt>
                <c:pt idx="894">
                  <c:v>42286</c:v>
                </c:pt>
                <c:pt idx="895">
                  <c:v>42287</c:v>
                </c:pt>
                <c:pt idx="896">
                  <c:v>42288</c:v>
                </c:pt>
                <c:pt idx="897">
                  <c:v>42289</c:v>
                </c:pt>
                <c:pt idx="898">
                  <c:v>42290</c:v>
                </c:pt>
                <c:pt idx="899">
                  <c:v>42291</c:v>
                </c:pt>
                <c:pt idx="900">
                  <c:v>42292</c:v>
                </c:pt>
                <c:pt idx="901">
                  <c:v>42293</c:v>
                </c:pt>
                <c:pt idx="902">
                  <c:v>42294</c:v>
                </c:pt>
                <c:pt idx="903">
                  <c:v>42295</c:v>
                </c:pt>
                <c:pt idx="904">
                  <c:v>42296</c:v>
                </c:pt>
                <c:pt idx="905">
                  <c:v>42297</c:v>
                </c:pt>
                <c:pt idx="906">
                  <c:v>42298</c:v>
                </c:pt>
                <c:pt idx="907">
                  <c:v>42299</c:v>
                </c:pt>
                <c:pt idx="908">
                  <c:v>42300</c:v>
                </c:pt>
                <c:pt idx="909">
                  <c:v>42301</c:v>
                </c:pt>
                <c:pt idx="910">
                  <c:v>42302</c:v>
                </c:pt>
                <c:pt idx="911">
                  <c:v>42303</c:v>
                </c:pt>
                <c:pt idx="912">
                  <c:v>42304</c:v>
                </c:pt>
                <c:pt idx="913">
                  <c:v>42305</c:v>
                </c:pt>
                <c:pt idx="914">
                  <c:v>42306</c:v>
                </c:pt>
                <c:pt idx="915">
                  <c:v>42307</c:v>
                </c:pt>
                <c:pt idx="916">
                  <c:v>42308</c:v>
                </c:pt>
                <c:pt idx="917">
                  <c:v>42309</c:v>
                </c:pt>
                <c:pt idx="918">
                  <c:v>42310</c:v>
                </c:pt>
                <c:pt idx="919">
                  <c:v>42311</c:v>
                </c:pt>
                <c:pt idx="920">
                  <c:v>42312</c:v>
                </c:pt>
                <c:pt idx="921">
                  <c:v>42313</c:v>
                </c:pt>
                <c:pt idx="922">
                  <c:v>42314</c:v>
                </c:pt>
                <c:pt idx="923">
                  <c:v>42315</c:v>
                </c:pt>
                <c:pt idx="924">
                  <c:v>42316</c:v>
                </c:pt>
                <c:pt idx="925">
                  <c:v>42317</c:v>
                </c:pt>
                <c:pt idx="926">
                  <c:v>42318</c:v>
                </c:pt>
                <c:pt idx="927">
                  <c:v>42319</c:v>
                </c:pt>
                <c:pt idx="928">
                  <c:v>42320</c:v>
                </c:pt>
                <c:pt idx="929">
                  <c:v>42321</c:v>
                </c:pt>
                <c:pt idx="930">
                  <c:v>42322</c:v>
                </c:pt>
                <c:pt idx="931">
                  <c:v>42323</c:v>
                </c:pt>
                <c:pt idx="932">
                  <c:v>42324</c:v>
                </c:pt>
                <c:pt idx="933">
                  <c:v>42325</c:v>
                </c:pt>
                <c:pt idx="934">
                  <c:v>42326</c:v>
                </c:pt>
                <c:pt idx="935">
                  <c:v>42327</c:v>
                </c:pt>
                <c:pt idx="936">
                  <c:v>42328</c:v>
                </c:pt>
                <c:pt idx="937">
                  <c:v>42329</c:v>
                </c:pt>
                <c:pt idx="938">
                  <c:v>42330</c:v>
                </c:pt>
                <c:pt idx="939">
                  <c:v>42331</c:v>
                </c:pt>
                <c:pt idx="940">
                  <c:v>42332</c:v>
                </c:pt>
                <c:pt idx="941">
                  <c:v>42333</c:v>
                </c:pt>
                <c:pt idx="942">
                  <c:v>42334</c:v>
                </c:pt>
                <c:pt idx="943">
                  <c:v>42335</c:v>
                </c:pt>
                <c:pt idx="944">
                  <c:v>42336</c:v>
                </c:pt>
                <c:pt idx="945">
                  <c:v>42337</c:v>
                </c:pt>
                <c:pt idx="946">
                  <c:v>42338</c:v>
                </c:pt>
                <c:pt idx="947">
                  <c:v>42339</c:v>
                </c:pt>
                <c:pt idx="948">
                  <c:v>42340</c:v>
                </c:pt>
                <c:pt idx="949">
                  <c:v>42341</c:v>
                </c:pt>
                <c:pt idx="950">
                  <c:v>42342</c:v>
                </c:pt>
                <c:pt idx="951">
                  <c:v>42343</c:v>
                </c:pt>
                <c:pt idx="952">
                  <c:v>42344</c:v>
                </c:pt>
                <c:pt idx="953">
                  <c:v>42345</c:v>
                </c:pt>
                <c:pt idx="954">
                  <c:v>42346</c:v>
                </c:pt>
                <c:pt idx="955">
                  <c:v>42347</c:v>
                </c:pt>
                <c:pt idx="956">
                  <c:v>42348</c:v>
                </c:pt>
                <c:pt idx="957">
                  <c:v>42349</c:v>
                </c:pt>
                <c:pt idx="958">
                  <c:v>42350</c:v>
                </c:pt>
                <c:pt idx="959">
                  <c:v>42351</c:v>
                </c:pt>
                <c:pt idx="960">
                  <c:v>42352</c:v>
                </c:pt>
                <c:pt idx="961">
                  <c:v>42353</c:v>
                </c:pt>
                <c:pt idx="962">
                  <c:v>42354</c:v>
                </c:pt>
                <c:pt idx="963">
                  <c:v>42355</c:v>
                </c:pt>
                <c:pt idx="964">
                  <c:v>42356</c:v>
                </c:pt>
                <c:pt idx="965">
                  <c:v>42357</c:v>
                </c:pt>
                <c:pt idx="966">
                  <c:v>42358</c:v>
                </c:pt>
                <c:pt idx="967">
                  <c:v>42359</c:v>
                </c:pt>
                <c:pt idx="968">
                  <c:v>42360</c:v>
                </c:pt>
                <c:pt idx="969">
                  <c:v>42361</c:v>
                </c:pt>
                <c:pt idx="970">
                  <c:v>42362</c:v>
                </c:pt>
                <c:pt idx="971">
                  <c:v>42363</c:v>
                </c:pt>
                <c:pt idx="972">
                  <c:v>42364</c:v>
                </c:pt>
                <c:pt idx="973">
                  <c:v>42365</c:v>
                </c:pt>
                <c:pt idx="974">
                  <c:v>42366</c:v>
                </c:pt>
                <c:pt idx="975">
                  <c:v>42367</c:v>
                </c:pt>
                <c:pt idx="976">
                  <c:v>42368</c:v>
                </c:pt>
                <c:pt idx="977">
                  <c:v>42369</c:v>
                </c:pt>
                <c:pt idx="978">
                  <c:v>42370</c:v>
                </c:pt>
                <c:pt idx="979">
                  <c:v>42371</c:v>
                </c:pt>
                <c:pt idx="980">
                  <c:v>42372</c:v>
                </c:pt>
                <c:pt idx="981">
                  <c:v>42373</c:v>
                </c:pt>
                <c:pt idx="982">
                  <c:v>42374</c:v>
                </c:pt>
                <c:pt idx="983">
                  <c:v>42375</c:v>
                </c:pt>
                <c:pt idx="984">
                  <c:v>42376</c:v>
                </c:pt>
                <c:pt idx="985">
                  <c:v>42377</c:v>
                </c:pt>
                <c:pt idx="986">
                  <c:v>42378</c:v>
                </c:pt>
                <c:pt idx="987">
                  <c:v>42379</c:v>
                </c:pt>
                <c:pt idx="988">
                  <c:v>42380</c:v>
                </c:pt>
                <c:pt idx="989">
                  <c:v>42381</c:v>
                </c:pt>
                <c:pt idx="990">
                  <c:v>42382</c:v>
                </c:pt>
                <c:pt idx="991">
                  <c:v>42383</c:v>
                </c:pt>
                <c:pt idx="992">
                  <c:v>42384</c:v>
                </c:pt>
                <c:pt idx="993">
                  <c:v>42385</c:v>
                </c:pt>
                <c:pt idx="994">
                  <c:v>42386</c:v>
                </c:pt>
                <c:pt idx="995">
                  <c:v>42387</c:v>
                </c:pt>
                <c:pt idx="996">
                  <c:v>42388</c:v>
                </c:pt>
                <c:pt idx="997">
                  <c:v>42389</c:v>
                </c:pt>
                <c:pt idx="998">
                  <c:v>42390</c:v>
                </c:pt>
                <c:pt idx="999">
                  <c:v>42391</c:v>
                </c:pt>
                <c:pt idx="1000">
                  <c:v>42392</c:v>
                </c:pt>
                <c:pt idx="1001">
                  <c:v>42393</c:v>
                </c:pt>
                <c:pt idx="1002">
                  <c:v>42394</c:v>
                </c:pt>
                <c:pt idx="1003">
                  <c:v>42395</c:v>
                </c:pt>
                <c:pt idx="1004">
                  <c:v>42396</c:v>
                </c:pt>
                <c:pt idx="1005">
                  <c:v>42397</c:v>
                </c:pt>
                <c:pt idx="1006">
                  <c:v>42398</c:v>
                </c:pt>
                <c:pt idx="1007">
                  <c:v>42399</c:v>
                </c:pt>
                <c:pt idx="1008">
                  <c:v>42400</c:v>
                </c:pt>
                <c:pt idx="1009">
                  <c:v>42401</c:v>
                </c:pt>
                <c:pt idx="1010">
                  <c:v>42402</c:v>
                </c:pt>
                <c:pt idx="1011">
                  <c:v>42403</c:v>
                </c:pt>
                <c:pt idx="1012">
                  <c:v>42404</c:v>
                </c:pt>
                <c:pt idx="1013">
                  <c:v>42405</c:v>
                </c:pt>
                <c:pt idx="1014">
                  <c:v>42406</c:v>
                </c:pt>
                <c:pt idx="1015">
                  <c:v>42407</c:v>
                </c:pt>
                <c:pt idx="1016">
                  <c:v>42408</c:v>
                </c:pt>
                <c:pt idx="1017">
                  <c:v>42409</c:v>
                </c:pt>
                <c:pt idx="1018">
                  <c:v>42410</c:v>
                </c:pt>
                <c:pt idx="1019">
                  <c:v>42411</c:v>
                </c:pt>
                <c:pt idx="1020">
                  <c:v>42412</c:v>
                </c:pt>
                <c:pt idx="1021">
                  <c:v>42413</c:v>
                </c:pt>
                <c:pt idx="1022">
                  <c:v>42414</c:v>
                </c:pt>
                <c:pt idx="1023">
                  <c:v>42415</c:v>
                </c:pt>
                <c:pt idx="1024">
                  <c:v>42416</c:v>
                </c:pt>
                <c:pt idx="1025">
                  <c:v>42417</c:v>
                </c:pt>
                <c:pt idx="1026">
                  <c:v>42418</c:v>
                </c:pt>
                <c:pt idx="1027">
                  <c:v>42419</c:v>
                </c:pt>
                <c:pt idx="1028">
                  <c:v>42420</c:v>
                </c:pt>
                <c:pt idx="1029">
                  <c:v>42421</c:v>
                </c:pt>
                <c:pt idx="1030">
                  <c:v>42422</c:v>
                </c:pt>
                <c:pt idx="1031">
                  <c:v>42423</c:v>
                </c:pt>
                <c:pt idx="1032">
                  <c:v>42424</c:v>
                </c:pt>
                <c:pt idx="1033">
                  <c:v>42425</c:v>
                </c:pt>
                <c:pt idx="1034">
                  <c:v>42426</c:v>
                </c:pt>
                <c:pt idx="1035">
                  <c:v>42427</c:v>
                </c:pt>
                <c:pt idx="1036">
                  <c:v>42428</c:v>
                </c:pt>
                <c:pt idx="1037">
                  <c:v>42429</c:v>
                </c:pt>
                <c:pt idx="1038">
                  <c:v>42430</c:v>
                </c:pt>
                <c:pt idx="1039">
                  <c:v>42431</c:v>
                </c:pt>
                <c:pt idx="1040">
                  <c:v>42432</c:v>
                </c:pt>
                <c:pt idx="1041">
                  <c:v>42433</c:v>
                </c:pt>
                <c:pt idx="1042">
                  <c:v>42434</c:v>
                </c:pt>
                <c:pt idx="1043">
                  <c:v>42435</c:v>
                </c:pt>
                <c:pt idx="1044">
                  <c:v>42436</c:v>
                </c:pt>
                <c:pt idx="1045">
                  <c:v>42437</c:v>
                </c:pt>
                <c:pt idx="1046">
                  <c:v>42438</c:v>
                </c:pt>
                <c:pt idx="1047">
                  <c:v>42439</c:v>
                </c:pt>
                <c:pt idx="1048">
                  <c:v>42440</c:v>
                </c:pt>
                <c:pt idx="1049">
                  <c:v>42441</c:v>
                </c:pt>
                <c:pt idx="1050">
                  <c:v>42442</c:v>
                </c:pt>
                <c:pt idx="1051">
                  <c:v>42443</c:v>
                </c:pt>
                <c:pt idx="1052">
                  <c:v>42444</c:v>
                </c:pt>
                <c:pt idx="1053">
                  <c:v>42445</c:v>
                </c:pt>
                <c:pt idx="1054">
                  <c:v>42446</c:v>
                </c:pt>
                <c:pt idx="1055">
                  <c:v>42447</c:v>
                </c:pt>
                <c:pt idx="1056">
                  <c:v>42448</c:v>
                </c:pt>
                <c:pt idx="1057">
                  <c:v>42449</c:v>
                </c:pt>
                <c:pt idx="1058">
                  <c:v>42450</c:v>
                </c:pt>
                <c:pt idx="1059">
                  <c:v>42451</c:v>
                </c:pt>
                <c:pt idx="1060">
                  <c:v>42452</c:v>
                </c:pt>
                <c:pt idx="1061">
                  <c:v>42453</c:v>
                </c:pt>
                <c:pt idx="1062">
                  <c:v>42454</c:v>
                </c:pt>
                <c:pt idx="1063">
                  <c:v>42455</c:v>
                </c:pt>
                <c:pt idx="1064">
                  <c:v>42456</c:v>
                </c:pt>
                <c:pt idx="1065">
                  <c:v>42457</c:v>
                </c:pt>
                <c:pt idx="1066">
                  <c:v>42458</c:v>
                </c:pt>
                <c:pt idx="1067">
                  <c:v>42459</c:v>
                </c:pt>
                <c:pt idx="1068">
                  <c:v>42460</c:v>
                </c:pt>
                <c:pt idx="1069">
                  <c:v>42461</c:v>
                </c:pt>
                <c:pt idx="1070">
                  <c:v>42462</c:v>
                </c:pt>
                <c:pt idx="1071">
                  <c:v>42463</c:v>
                </c:pt>
                <c:pt idx="1072">
                  <c:v>42464</c:v>
                </c:pt>
                <c:pt idx="1073">
                  <c:v>42465</c:v>
                </c:pt>
                <c:pt idx="1074">
                  <c:v>42466</c:v>
                </c:pt>
                <c:pt idx="1075">
                  <c:v>42467</c:v>
                </c:pt>
                <c:pt idx="1076">
                  <c:v>42468</c:v>
                </c:pt>
                <c:pt idx="1077">
                  <c:v>42469</c:v>
                </c:pt>
                <c:pt idx="1078">
                  <c:v>42470</c:v>
                </c:pt>
                <c:pt idx="1079">
                  <c:v>42471</c:v>
                </c:pt>
                <c:pt idx="1080">
                  <c:v>42472</c:v>
                </c:pt>
                <c:pt idx="1081">
                  <c:v>42473</c:v>
                </c:pt>
                <c:pt idx="1082">
                  <c:v>42474</c:v>
                </c:pt>
                <c:pt idx="1083">
                  <c:v>42475</c:v>
                </c:pt>
                <c:pt idx="1084">
                  <c:v>42476</c:v>
                </c:pt>
                <c:pt idx="1085">
                  <c:v>42477</c:v>
                </c:pt>
                <c:pt idx="1086">
                  <c:v>42478</c:v>
                </c:pt>
                <c:pt idx="1087">
                  <c:v>42479</c:v>
                </c:pt>
                <c:pt idx="1088">
                  <c:v>42480</c:v>
                </c:pt>
                <c:pt idx="1089">
                  <c:v>42481</c:v>
                </c:pt>
                <c:pt idx="1090">
                  <c:v>42482</c:v>
                </c:pt>
                <c:pt idx="1091">
                  <c:v>42483</c:v>
                </c:pt>
                <c:pt idx="1092">
                  <c:v>42484</c:v>
                </c:pt>
                <c:pt idx="1093">
                  <c:v>42485</c:v>
                </c:pt>
                <c:pt idx="1094">
                  <c:v>42486</c:v>
                </c:pt>
                <c:pt idx="1095">
                  <c:v>42487</c:v>
                </c:pt>
                <c:pt idx="1096">
                  <c:v>42488</c:v>
                </c:pt>
                <c:pt idx="1097">
                  <c:v>42489</c:v>
                </c:pt>
                <c:pt idx="1098">
                  <c:v>42490</c:v>
                </c:pt>
                <c:pt idx="1099">
                  <c:v>42491</c:v>
                </c:pt>
                <c:pt idx="1100">
                  <c:v>42492</c:v>
                </c:pt>
                <c:pt idx="1101">
                  <c:v>42493</c:v>
                </c:pt>
                <c:pt idx="1102">
                  <c:v>42494</c:v>
                </c:pt>
                <c:pt idx="1103">
                  <c:v>42495</c:v>
                </c:pt>
                <c:pt idx="1104">
                  <c:v>42496</c:v>
                </c:pt>
                <c:pt idx="1105">
                  <c:v>42497</c:v>
                </c:pt>
                <c:pt idx="1106">
                  <c:v>42498</c:v>
                </c:pt>
                <c:pt idx="1107">
                  <c:v>42499</c:v>
                </c:pt>
                <c:pt idx="1108">
                  <c:v>42500</c:v>
                </c:pt>
                <c:pt idx="1109">
                  <c:v>42501</c:v>
                </c:pt>
                <c:pt idx="1110">
                  <c:v>42502</c:v>
                </c:pt>
                <c:pt idx="1111">
                  <c:v>42503</c:v>
                </c:pt>
                <c:pt idx="1112">
                  <c:v>42504</c:v>
                </c:pt>
                <c:pt idx="1113">
                  <c:v>42505</c:v>
                </c:pt>
                <c:pt idx="1114">
                  <c:v>42506</c:v>
                </c:pt>
                <c:pt idx="1115">
                  <c:v>42507</c:v>
                </c:pt>
                <c:pt idx="1116">
                  <c:v>42508</c:v>
                </c:pt>
                <c:pt idx="1117">
                  <c:v>42509</c:v>
                </c:pt>
                <c:pt idx="1118">
                  <c:v>42510</c:v>
                </c:pt>
                <c:pt idx="1119">
                  <c:v>42511</c:v>
                </c:pt>
                <c:pt idx="1120">
                  <c:v>42512</c:v>
                </c:pt>
                <c:pt idx="1121">
                  <c:v>42513</c:v>
                </c:pt>
                <c:pt idx="1122">
                  <c:v>42514</c:v>
                </c:pt>
                <c:pt idx="1123">
                  <c:v>42515</c:v>
                </c:pt>
                <c:pt idx="1124">
                  <c:v>42516</c:v>
                </c:pt>
                <c:pt idx="1125">
                  <c:v>42517</c:v>
                </c:pt>
                <c:pt idx="1126">
                  <c:v>42518</c:v>
                </c:pt>
                <c:pt idx="1127">
                  <c:v>42519</c:v>
                </c:pt>
                <c:pt idx="1128">
                  <c:v>42520</c:v>
                </c:pt>
                <c:pt idx="1129">
                  <c:v>42521</c:v>
                </c:pt>
                <c:pt idx="1130">
                  <c:v>42522</c:v>
                </c:pt>
                <c:pt idx="1131">
                  <c:v>42523</c:v>
                </c:pt>
                <c:pt idx="1132">
                  <c:v>42524</c:v>
                </c:pt>
                <c:pt idx="1133">
                  <c:v>42525</c:v>
                </c:pt>
                <c:pt idx="1134">
                  <c:v>42526</c:v>
                </c:pt>
                <c:pt idx="1135">
                  <c:v>42527</c:v>
                </c:pt>
                <c:pt idx="1136">
                  <c:v>42528</c:v>
                </c:pt>
                <c:pt idx="1137">
                  <c:v>42529</c:v>
                </c:pt>
                <c:pt idx="1138">
                  <c:v>42530</c:v>
                </c:pt>
                <c:pt idx="1139">
                  <c:v>42531</c:v>
                </c:pt>
                <c:pt idx="1140">
                  <c:v>42532</c:v>
                </c:pt>
                <c:pt idx="1141">
                  <c:v>42533</c:v>
                </c:pt>
                <c:pt idx="1142">
                  <c:v>42534</c:v>
                </c:pt>
                <c:pt idx="1143">
                  <c:v>42535</c:v>
                </c:pt>
                <c:pt idx="1144">
                  <c:v>42536</c:v>
                </c:pt>
                <c:pt idx="1145">
                  <c:v>42537</c:v>
                </c:pt>
                <c:pt idx="1146">
                  <c:v>42538</c:v>
                </c:pt>
                <c:pt idx="1147">
                  <c:v>42539</c:v>
                </c:pt>
                <c:pt idx="1148">
                  <c:v>42540</c:v>
                </c:pt>
                <c:pt idx="1149">
                  <c:v>42541</c:v>
                </c:pt>
                <c:pt idx="1150">
                  <c:v>42542</c:v>
                </c:pt>
                <c:pt idx="1151">
                  <c:v>42543</c:v>
                </c:pt>
                <c:pt idx="1152">
                  <c:v>42544</c:v>
                </c:pt>
                <c:pt idx="1153">
                  <c:v>42545</c:v>
                </c:pt>
                <c:pt idx="1154">
                  <c:v>42546</c:v>
                </c:pt>
                <c:pt idx="1155">
                  <c:v>42547</c:v>
                </c:pt>
                <c:pt idx="1156">
                  <c:v>42548</c:v>
                </c:pt>
                <c:pt idx="1157">
                  <c:v>42549</c:v>
                </c:pt>
                <c:pt idx="1158">
                  <c:v>42550</c:v>
                </c:pt>
                <c:pt idx="1159">
                  <c:v>42551</c:v>
                </c:pt>
                <c:pt idx="1160">
                  <c:v>42552</c:v>
                </c:pt>
                <c:pt idx="1161">
                  <c:v>42553</c:v>
                </c:pt>
                <c:pt idx="1162">
                  <c:v>42554</c:v>
                </c:pt>
                <c:pt idx="1163">
                  <c:v>42555</c:v>
                </c:pt>
                <c:pt idx="1164">
                  <c:v>42556</c:v>
                </c:pt>
                <c:pt idx="1165">
                  <c:v>42557</c:v>
                </c:pt>
                <c:pt idx="1166">
                  <c:v>42558</c:v>
                </c:pt>
                <c:pt idx="1167">
                  <c:v>42559</c:v>
                </c:pt>
                <c:pt idx="1168">
                  <c:v>42560</c:v>
                </c:pt>
                <c:pt idx="1169">
                  <c:v>42561</c:v>
                </c:pt>
                <c:pt idx="1170">
                  <c:v>42562</c:v>
                </c:pt>
                <c:pt idx="1171">
                  <c:v>42563</c:v>
                </c:pt>
                <c:pt idx="1172">
                  <c:v>42564</c:v>
                </c:pt>
                <c:pt idx="1173">
                  <c:v>42565</c:v>
                </c:pt>
                <c:pt idx="1174">
                  <c:v>42566</c:v>
                </c:pt>
                <c:pt idx="1175">
                  <c:v>42567</c:v>
                </c:pt>
                <c:pt idx="1176">
                  <c:v>42568</c:v>
                </c:pt>
                <c:pt idx="1177">
                  <c:v>42569</c:v>
                </c:pt>
                <c:pt idx="1178">
                  <c:v>42570</c:v>
                </c:pt>
                <c:pt idx="1179">
                  <c:v>42571</c:v>
                </c:pt>
                <c:pt idx="1180">
                  <c:v>42572</c:v>
                </c:pt>
                <c:pt idx="1181">
                  <c:v>42573</c:v>
                </c:pt>
                <c:pt idx="1182">
                  <c:v>42574</c:v>
                </c:pt>
                <c:pt idx="1183">
                  <c:v>42575</c:v>
                </c:pt>
                <c:pt idx="1184">
                  <c:v>42576</c:v>
                </c:pt>
                <c:pt idx="1185">
                  <c:v>42577</c:v>
                </c:pt>
                <c:pt idx="1186">
                  <c:v>42578</c:v>
                </c:pt>
                <c:pt idx="1187">
                  <c:v>42579</c:v>
                </c:pt>
                <c:pt idx="1188">
                  <c:v>42580</c:v>
                </c:pt>
                <c:pt idx="1189">
                  <c:v>42581</c:v>
                </c:pt>
                <c:pt idx="1190">
                  <c:v>42582</c:v>
                </c:pt>
                <c:pt idx="1191">
                  <c:v>42583</c:v>
                </c:pt>
                <c:pt idx="1192">
                  <c:v>42584</c:v>
                </c:pt>
                <c:pt idx="1193">
                  <c:v>42585</c:v>
                </c:pt>
                <c:pt idx="1194">
                  <c:v>42586</c:v>
                </c:pt>
                <c:pt idx="1195">
                  <c:v>42587</c:v>
                </c:pt>
                <c:pt idx="1196">
                  <c:v>42588</c:v>
                </c:pt>
                <c:pt idx="1197">
                  <c:v>42589</c:v>
                </c:pt>
                <c:pt idx="1198">
                  <c:v>42590</c:v>
                </c:pt>
                <c:pt idx="1199">
                  <c:v>42591</c:v>
                </c:pt>
                <c:pt idx="1200">
                  <c:v>42592</c:v>
                </c:pt>
                <c:pt idx="1201">
                  <c:v>42593</c:v>
                </c:pt>
                <c:pt idx="1202">
                  <c:v>42594</c:v>
                </c:pt>
                <c:pt idx="1203">
                  <c:v>42595</c:v>
                </c:pt>
                <c:pt idx="1204">
                  <c:v>42596</c:v>
                </c:pt>
                <c:pt idx="1205">
                  <c:v>42597</c:v>
                </c:pt>
                <c:pt idx="1206">
                  <c:v>42598</c:v>
                </c:pt>
                <c:pt idx="1207">
                  <c:v>42599</c:v>
                </c:pt>
                <c:pt idx="1208">
                  <c:v>42600</c:v>
                </c:pt>
                <c:pt idx="1209">
                  <c:v>42601</c:v>
                </c:pt>
                <c:pt idx="1210">
                  <c:v>42602</c:v>
                </c:pt>
                <c:pt idx="1211">
                  <c:v>42603</c:v>
                </c:pt>
                <c:pt idx="1212">
                  <c:v>42604</c:v>
                </c:pt>
                <c:pt idx="1213">
                  <c:v>42605</c:v>
                </c:pt>
                <c:pt idx="1214">
                  <c:v>42606</c:v>
                </c:pt>
                <c:pt idx="1215">
                  <c:v>42607</c:v>
                </c:pt>
                <c:pt idx="1216">
                  <c:v>42608</c:v>
                </c:pt>
                <c:pt idx="1217">
                  <c:v>42609</c:v>
                </c:pt>
                <c:pt idx="1218">
                  <c:v>42610</c:v>
                </c:pt>
                <c:pt idx="1219">
                  <c:v>42611</c:v>
                </c:pt>
                <c:pt idx="1220">
                  <c:v>42612</c:v>
                </c:pt>
                <c:pt idx="1221">
                  <c:v>42613</c:v>
                </c:pt>
                <c:pt idx="1222">
                  <c:v>42614</c:v>
                </c:pt>
                <c:pt idx="1223">
                  <c:v>42615</c:v>
                </c:pt>
                <c:pt idx="1224">
                  <c:v>42616</c:v>
                </c:pt>
                <c:pt idx="1225">
                  <c:v>42617</c:v>
                </c:pt>
                <c:pt idx="1226">
                  <c:v>42618</c:v>
                </c:pt>
                <c:pt idx="1227">
                  <c:v>42619</c:v>
                </c:pt>
                <c:pt idx="1228">
                  <c:v>42620</c:v>
                </c:pt>
                <c:pt idx="1229">
                  <c:v>42621</c:v>
                </c:pt>
                <c:pt idx="1230">
                  <c:v>42622</c:v>
                </c:pt>
                <c:pt idx="1231">
                  <c:v>42623</c:v>
                </c:pt>
                <c:pt idx="1232">
                  <c:v>42624</c:v>
                </c:pt>
                <c:pt idx="1233">
                  <c:v>42625</c:v>
                </c:pt>
                <c:pt idx="1234">
                  <c:v>42626</c:v>
                </c:pt>
                <c:pt idx="1235">
                  <c:v>42627</c:v>
                </c:pt>
                <c:pt idx="1236">
                  <c:v>42628</c:v>
                </c:pt>
                <c:pt idx="1237">
                  <c:v>42629</c:v>
                </c:pt>
                <c:pt idx="1238">
                  <c:v>42630</c:v>
                </c:pt>
                <c:pt idx="1239">
                  <c:v>42631</c:v>
                </c:pt>
                <c:pt idx="1240">
                  <c:v>42632</c:v>
                </c:pt>
                <c:pt idx="1241">
                  <c:v>42633</c:v>
                </c:pt>
                <c:pt idx="1242">
                  <c:v>42634</c:v>
                </c:pt>
                <c:pt idx="1243">
                  <c:v>42635</c:v>
                </c:pt>
                <c:pt idx="1244">
                  <c:v>42636</c:v>
                </c:pt>
                <c:pt idx="1245">
                  <c:v>42637</c:v>
                </c:pt>
                <c:pt idx="1246">
                  <c:v>42638</c:v>
                </c:pt>
                <c:pt idx="1247">
                  <c:v>42639</c:v>
                </c:pt>
                <c:pt idx="1248">
                  <c:v>42640</c:v>
                </c:pt>
                <c:pt idx="1249">
                  <c:v>42641</c:v>
                </c:pt>
                <c:pt idx="1250">
                  <c:v>42642</c:v>
                </c:pt>
                <c:pt idx="1251">
                  <c:v>42643</c:v>
                </c:pt>
                <c:pt idx="1252">
                  <c:v>42644</c:v>
                </c:pt>
                <c:pt idx="1253">
                  <c:v>42645</c:v>
                </c:pt>
                <c:pt idx="1254">
                  <c:v>42646</c:v>
                </c:pt>
                <c:pt idx="1255">
                  <c:v>42647</c:v>
                </c:pt>
                <c:pt idx="1256">
                  <c:v>42648</c:v>
                </c:pt>
                <c:pt idx="1257">
                  <c:v>42649</c:v>
                </c:pt>
                <c:pt idx="1258">
                  <c:v>42650</c:v>
                </c:pt>
                <c:pt idx="1259">
                  <c:v>42651</c:v>
                </c:pt>
                <c:pt idx="1260">
                  <c:v>42652</c:v>
                </c:pt>
                <c:pt idx="1261">
                  <c:v>42653</c:v>
                </c:pt>
                <c:pt idx="1262">
                  <c:v>42654</c:v>
                </c:pt>
                <c:pt idx="1263">
                  <c:v>42655</c:v>
                </c:pt>
                <c:pt idx="1264">
                  <c:v>42656</c:v>
                </c:pt>
                <c:pt idx="1265">
                  <c:v>42657</c:v>
                </c:pt>
                <c:pt idx="1266">
                  <c:v>42658</c:v>
                </c:pt>
                <c:pt idx="1267">
                  <c:v>42659</c:v>
                </c:pt>
                <c:pt idx="1268">
                  <c:v>42660</c:v>
                </c:pt>
                <c:pt idx="1269">
                  <c:v>42661</c:v>
                </c:pt>
                <c:pt idx="1270">
                  <c:v>42662</c:v>
                </c:pt>
                <c:pt idx="1271">
                  <c:v>42663</c:v>
                </c:pt>
                <c:pt idx="1272">
                  <c:v>42664</c:v>
                </c:pt>
                <c:pt idx="1273">
                  <c:v>42665</c:v>
                </c:pt>
                <c:pt idx="1274">
                  <c:v>42666</c:v>
                </c:pt>
                <c:pt idx="1275">
                  <c:v>42667</c:v>
                </c:pt>
                <c:pt idx="1276">
                  <c:v>42668</c:v>
                </c:pt>
                <c:pt idx="1277">
                  <c:v>42669</c:v>
                </c:pt>
                <c:pt idx="1278">
                  <c:v>42670</c:v>
                </c:pt>
                <c:pt idx="1279">
                  <c:v>42671</c:v>
                </c:pt>
                <c:pt idx="1280">
                  <c:v>42672</c:v>
                </c:pt>
                <c:pt idx="1281">
                  <c:v>42673</c:v>
                </c:pt>
                <c:pt idx="1282">
                  <c:v>42674</c:v>
                </c:pt>
                <c:pt idx="1283">
                  <c:v>42675</c:v>
                </c:pt>
                <c:pt idx="1284">
                  <c:v>42676</c:v>
                </c:pt>
                <c:pt idx="1285">
                  <c:v>42677</c:v>
                </c:pt>
                <c:pt idx="1286">
                  <c:v>42678</c:v>
                </c:pt>
                <c:pt idx="1287">
                  <c:v>42679</c:v>
                </c:pt>
                <c:pt idx="1288">
                  <c:v>42680</c:v>
                </c:pt>
                <c:pt idx="1289">
                  <c:v>42681</c:v>
                </c:pt>
                <c:pt idx="1290">
                  <c:v>42682</c:v>
                </c:pt>
                <c:pt idx="1291">
                  <c:v>42683</c:v>
                </c:pt>
                <c:pt idx="1292">
                  <c:v>42684</c:v>
                </c:pt>
                <c:pt idx="1293">
                  <c:v>42685</c:v>
                </c:pt>
                <c:pt idx="1294">
                  <c:v>42686</c:v>
                </c:pt>
                <c:pt idx="1295">
                  <c:v>42687</c:v>
                </c:pt>
                <c:pt idx="1296">
                  <c:v>42688</c:v>
                </c:pt>
                <c:pt idx="1297">
                  <c:v>42689</c:v>
                </c:pt>
                <c:pt idx="1298">
                  <c:v>42690</c:v>
                </c:pt>
                <c:pt idx="1299">
                  <c:v>42691</c:v>
                </c:pt>
                <c:pt idx="1300">
                  <c:v>42692</c:v>
                </c:pt>
                <c:pt idx="1301">
                  <c:v>42693</c:v>
                </c:pt>
                <c:pt idx="1302">
                  <c:v>42694</c:v>
                </c:pt>
                <c:pt idx="1303">
                  <c:v>42695</c:v>
                </c:pt>
                <c:pt idx="1304">
                  <c:v>42696</c:v>
                </c:pt>
                <c:pt idx="1305">
                  <c:v>42697</c:v>
                </c:pt>
                <c:pt idx="1306">
                  <c:v>42698</c:v>
                </c:pt>
                <c:pt idx="1307">
                  <c:v>42699</c:v>
                </c:pt>
                <c:pt idx="1308">
                  <c:v>42700</c:v>
                </c:pt>
                <c:pt idx="1309">
                  <c:v>42701</c:v>
                </c:pt>
                <c:pt idx="1310">
                  <c:v>42702</c:v>
                </c:pt>
                <c:pt idx="1311">
                  <c:v>42703</c:v>
                </c:pt>
                <c:pt idx="1312">
                  <c:v>42704</c:v>
                </c:pt>
                <c:pt idx="1313">
                  <c:v>42705</c:v>
                </c:pt>
                <c:pt idx="1314">
                  <c:v>42706</c:v>
                </c:pt>
                <c:pt idx="1315">
                  <c:v>42707</c:v>
                </c:pt>
                <c:pt idx="1316">
                  <c:v>42708</c:v>
                </c:pt>
                <c:pt idx="1317">
                  <c:v>42709</c:v>
                </c:pt>
                <c:pt idx="1318">
                  <c:v>42710</c:v>
                </c:pt>
                <c:pt idx="1319">
                  <c:v>42711</c:v>
                </c:pt>
                <c:pt idx="1320">
                  <c:v>42712</c:v>
                </c:pt>
                <c:pt idx="1321">
                  <c:v>42713</c:v>
                </c:pt>
                <c:pt idx="1322">
                  <c:v>42714</c:v>
                </c:pt>
                <c:pt idx="1323">
                  <c:v>42715</c:v>
                </c:pt>
                <c:pt idx="1324">
                  <c:v>42716</c:v>
                </c:pt>
                <c:pt idx="1325">
                  <c:v>42717</c:v>
                </c:pt>
                <c:pt idx="1326">
                  <c:v>42718</c:v>
                </c:pt>
                <c:pt idx="1327">
                  <c:v>42719</c:v>
                </c:pt>
                <c:pt idx="1328">
                  <c:v>42720</c:v>
                </c:pt>
                <c:pt idx="1329">
                  <c:v>42721</c:v>
                </c:pt>
                <c:pt idx="1330">
                  <c:v>42722</c:v>
                </c:pt>
                <c:pt idx="1331">
                  <c:v>42723</c:v>
                </c:pt>
                <c:pt idx="1332">
                  <c:v>42724</c:v>
                </c:pt>
                <c:pt idx="1333">
                  <c:v>42725</c:v>
                </c:pt>
                <c:pt idx="1334">
                  <c:v>42726</c:v>
                </c:pt>
                <c:pt idx="1335">
                  <c:v>42727</c:v>
                </c:pt>
                <c:pt idx="1336">
                  <c:v>42728</c:v>
                </c:pt>
                <c:pt idx="1337">
                  <c:v>42729</c:v>
                </c:pt>
                <c:pt idx="1338">
                  <c:v>42730</c:v>
                </c:pt>
                <c:pt idx="1339">
                  <c:v>42731</c:v>
                </c:pt>
                <c:pt idx="1340">
                  <c:v>42732</c:v>
                </c:pt>
                <c:pt idx="1341">
                  <c:v>42733</c:v>
                </c:pt>
                <c:pt idx="1342">
                  <c:v>42734</c:v>
                </c:pt>
                <c:pt idx="1343">
                  <c:v>42735</c:v>
                </c:pt>
                <c:pt idx="1344">
                  <c:v>42736</c:v>
                </c:pt>
                <c:pt idx="1345">
                  <c:v>42737</c:v>
                </c:pt>
                <c:pt idx="1346">
                  <c:v>42738</c:v>
                </c:pt>
                <c:pt idx="1347">
                  <c:v>42739</c:v>
                </c:pt>
                <c:pt idx="1348">
                  <c:v>42740</c:v>
                </c:pt>
                <c:pt idx="1349">
                  <c:v>42741</c:v>
                </c:pt>
                <c:pt idx="1350">
                  <c:v>42742</c:v>
                </c:pt>
                <c:pt idx="1351">
                  <c:v>42743</c:v>
                </c:pt>
                <c:pt idx="1352">
                  <c:v>42744</c:v>
                </c:pt>
                <c:pt idx="1353">
                  <c:v>42745</c:v>
                </c:pt>
                <c:pt idx="1354">
                  <c:v>42746</c:v>
                </c:pt>
                <c:pt idx="1355">
                  <c:v>42747</c:v>
                </c:pt>
                <c:pt idx="1356">
                  <c:v>42748</c:v>
                </c:pt>
                <c:pt idx="1357">
                  <c:v>42749</c:v>
                </c:pt>
                <c:pt idx="1358">
                  <c:v>42750</c:v>
                </c:pt>
                <c:pt idx="1359">
                  <c:v>42751</c:v>
                </c:pt>
                <c:pt idx="1360">
                  <c:v>42752</c:v>
                </c:pt>
                <c:pt idx="1361">
                  <c:v>42753</c:v>
                </c:pt>
                <c:pt idx="1362">
                  <c:v>42754</c:v>
                </c:pt>
                <c:pt idx="1363">
                  <c:v>42755</c:v>
                </c:pt>
                <c:pt idx="1364">
                  <c:v>42756</c:v>
                </c:pt>
                <c:pt idx="1365">
                  <c:v>42757</c:v>
                </c:pt>
                <c:pt idx="1366">
                  <c:v>42758</c:v>
                </c:pt>
                <c:pt idx="1367">
                  <c:v>42759</c:v>
                </c:pt>
                <c:pt idx="1368">
                  <c:v>42760</c:v>
                </c:pt>
                <c:pt idx="1369">
                  <c:v>42761</c:v>
                </c:pt>
                <c:pt idx="1370">
                  <c:v>42762</c:v>
                </c:pt>
                <c:pt idx="1371">
                  <c:v>42763</c:v>
                </c:pt>
                <c:pt idx="1372">
                  <c:v>42764</c:v>
                </c:pt>
                <c:pt idx="1373">
                  <c:v>42765</c:v>
                </c:pt>
                <c:pt idx="1374">
                  <c:v>42766</c:v>
                </c:pt>
                <c:pt idx="1375">
                  <c:v>42767</c:v>
                </c:pt>
                <c:pt idx="1376">
                  <c:v>42768</c:v>
                </c:pt>
                <c:pt idx="1377">
                  <c:v>42769</c:v>
                </c:pt>
                <c:pt idx="1378">
                  <c:v>42770</c:v>
                </c:pt>
                <c:pt idx="1379">
                  <c:v>42771</c:v>
                </c:pt>
                <c:pt idx="1380">
                  <c:v>42772</c:v>
                </c:pt>
                <c:pt idx="1381">
                  <c:v>42773</c:v>
                </c:pt>
                <c:pt idx="1382">
                  <c:v>42774</c:v>
                </c:pt>
                <c:pt idx="1383">
                  <c:v>42775</c:v>
                </c:pt>
                <c:pt idx="1384">
                  <c:v>42776</c:v>
                </c:pt>
                <c:pt idx="1385">
                  <c:v>42777</c:v>
                </c:pt>
                <c:pt idx="1386">
                  <c:v>42778</c:v>
                </c:pt>
                <c:pt idx="1387">
                  <c:v>42779</c:v>
                </c:pt>
                <c:pt idx="1388">
                  <c:v>42780</c:v>
                </c:pt>
                <c:pt idx="1389">
                  <c:v>42781</c:v>
                </c:pt>
                <c:pt idx="1390">
                  <c:v>42782</c:v>
                </c:pt>
                <c:pt idx="1391">
                  <c:v>42783</c:v>
                </c:pt>
                <c:pt idx="1392">
                  <c:v>42784</c:v>
                </c:pt>
                <c:pt idx="1393">
                  <c:v>42785</c:v>
                </c:pt>
                <c:pt idx="1394">
                  <c:v>42786</c:v>
                </c:pt>
                <c:pt idx="1395">
                  <c:v>42787</c:v>
                </c:pt>
                <c:pt idx="1396">
                  <c:v>42788</c:v>
                </c:pt>
                <c:pt idx="1397">
                  <c:v>42789</c:v>
                </c:pt>
                <c:pt idx="1398">
                  <c:v>42790</c:v>
                </c:pt>
                <c:pt idx="1399">
                  <c:v>42791</c:v>
                </c:pt>
                <c:pt idx="1400">
                  <c:v>42792</c:v>
                </c:pt>
                <c:pt idx="1401">
                  <c:v>42793</c:v>
                </c:pt>
                <c:pt idx="1402">
                  <c:v>42794</c:v>
                </c:pt>
                <c:pt idx="1403">
                  <c:v>42795</c:v>
                </c:pt>
                <c:pt idx="1404">
                  <c:v>42796</c:v>
                </c:pt>
                <c:pt idx="1405">
                  <c:v>42797</c:v>
                </c:pt>
                <c:pt idx="1406">
                  <c:v>42798</c:v>
                </c:pt>
                <c:pt idx="1407">
                  <c:v>42799</c:v>
                </c:pt>
                <c:pt idx="1408">
                  <c:v>42800</c:v>
                </c:pt>
                <c:pt idx="1409">
                  <c:v>42801</c:v>
                </c:pt>
                <c:pt idx="1410">
                  <c:v>42802</c:v>
                </c:pt>
                <c:pt idx="1411">
                  <c:v>42803</c:v>
                </c:pt>
                <c:pt idx="1412">
                  <c:v>42804</c:v>
                </c:pt>
                <c:pt idx="1413">
                  <c:v>42805</c:v>
                </c:pt>
                <c:pt idx="1414">
                  <c:v>42806</c:v>
                </c:pt>
                <c:pt idx="1415">
                  <c:v>42807</c:v>
                </c:pt>
                <c:pt idx="1416">
                  <c:v>42808</c:v>
                </c:pt>
                <c:pt idx="1417">
                  <c:v>42809</c:v>
                </c:pt>
                <c:pt idx="1418">
                  <c:v>42810</c:v>
                </c:pt>
                <c:pt idx="1419">
                  <c:v>42811</c:v>
                </c:pt>
                <c:pt idx="1420">
                  <c:v>42812</c:v>
                </c:pt>
                <c:pt idx="1421">
                  <c:v>42813</c:v>
                </c:pt>
                <c:pt idx="1422">
                  <c:v>42814</c:v>
                </c:pt>
                <c:pt idx="1423">
                  <c:v>42815</c:v>
                </c:pt>
                <c:pt idx="1424">
                  <c:v>42816</c:v>
                </c:pt>
                <c:pt idx="1425">
                  <c:v>42817</c:v>
                </c:pt>
                <c:pt idx="1426">
                  <c:v>42818</c:v>
                </c:pt>
                <c:pt idx="1427">
                  <c:v>42819</c:v>
                </c:pt>
                <c:pt idx="1428">
                  <c:v>42820</c:v>
                </c:pt>
                <c:pt idx="1429">
                  <c:v>42821</c:v>
                </c:pt>
                <c:pt idx="1430">
                  <c:v>42822</c:v>
                </c:pt>
                <c:pt idx="1431">
                  <c:v>42823</c:v>
                </c:pt>
                <c:pt idx="1432">
                  <c:v>42824</c:v>
                </c:pt>
                <c:pt idx="1433">
                  <c:v>42825</c:v>
                </c:pt>
                <c:pt idx="1434">
                  <c:v>42826</c:v>
                </c:pt>
                <c:pt idx="1435">
                  <c:v>42827</c:v>
                </c:pt>
                <c:pt idx="1436">
                  <c:v>42828</c:v>
                </c:pt>
                <c:pt idx="1437">
                  <c:v>42829</c:v>
                </c:pt>
                <c:pt idx="1438">
                  <c:v>42830</c:v>
                </c:pt>
                <c:pt idx="1439">
                  <c:v>42831</c:v>
                </c:pt>
                <c:pt idx="1440">
                  <c:v>42832</c:v>
                </c:pt>
                <c:pt idx="1441">
                  <c:v>42833</c:v>
                </c:pt>
                <c:pt idx="1442">
                  <c:v>42834</c:v>
                </c:pt>
                <c:pt idx="1443">
                  <c:v>42835</c:v>
                </c:pt>
                <c:pt idx="1444">
                  <c:v>42836</c:v>
                </c:pt>
                <c:pt idx="1445">
                  <c:v>42837</c:v>
                </c:pt>
                <c:pt idx="1446">
                  <c:v>42838</c:v>
                </c:pt>
                <c:pt idx="1447">
                  <c:v>42839</c:v>
                </c:pt>
                <c:pt idx="1448">
                  <c:v>42840</c:v>
                </c:pt>
                <c:pt idx="1449">
                  <c:v>42841</c:v>
                </c:pt>
                <c:pt idx="1450">
                  <c:v>42842</c:v>
                </c:pt>
                <c:pt idx="1451">
                  <c:v>42843</c:v>
                </c:pt>
                <c:pt idx="1452">
                  <c:v>42844</c:v>
                </c:pt>
                <c:pt idx="1453">
                  <c:v>42845</c:v>
                </c:pt>
                <c:pt idx="1454">
                  <c:v>42846</c:v>
                </c:pt>
                <c:pt idx="1455">
                  <c:v>42847</c:v>
                </c:pt>
                <c:pt idx="1456">
                  <c:v>42848</c:v>
                </c:pt>
                <c:pt idx="1457">
                  <c:v>42849</c:v>
                </c:pt>
                <c:pt idx="1458">
                  <c:v>42850</c:v>
                </c:pt>
                <c:pt idx="1459">
                  <c:v>42851</c:v>
                </c:pt>
                <c:pt idx="1460">
                  <c:v>42852</c:v>
                </c:pt>
                <c:pt idx="1461">
                  <c:v>42853</c:v>
                </c:pt>
                <c:pt idx="1462">
                  <c:v>42854</c:v>
                </c:pt>
                <c:pt idx="1463">
                  <c:v>42855</c:v>
                </c:pt>
                <c:pt idx="1464">
                  <c:v>42856</c:v>
                </c:pt>
                <c:pt idx="1465">
                  <c:v>42857</c:v>
                </c:pt>
                <c:pt idx="1466">
                  <c:v>42858</c:v>
                </c:pt>
                <c:pt idx="1467">
                  <c:v>42859</c:v>
                </c:pt>
                <c:pt idx="1468">
                  <c:v>42860</c:v>
                </c:pt>
                <c:pt idx="1469">
                  <c:v>42861</c:v>
                </c:pt>
                <c:pt idx="1470">
                  <c:v>42862</c:v>
                </c:pt>
                <c:pt idx="1471">
                  <c:v>42863</c:v>
                </c:pt>
                <c:pt idx="1472">
                  <c:v>42864</c:v>
                </c:pt>
                <c:pt idx="1473">
                  <c:v>42865</c:v>
                </c:pt>
                <c:pt idx="1474">
                  <c:v>42866</c:v>
                </c:pt>
                <c:pt idx="1475">
                  <c:v>42867</c:v>
                </c:pt>
                <c:pt idx="1476">
                  <c:v>42868</c:v>
                </c:pt>
                <c:pt idx="1477">
                  <c:v>42869</c:v>
                </c:pt>
                <c:pt idx="1478">
                  <c:v>42870</c:v>
                </c:pt>
                <c:pt idx="1479">
                  <c:v>42871</c:v>
                </c:pt>
                <c:pt idx="1480">
                  <c:v>42872</c:v>
                </c:pt>
                <c:pt idx="1481">
                  <c:v>42873</c:v>
                </c:pt>
                <c:pt idx="1482">
                  <c:v>42874</c:v>
                </c:pt>
                <c:pt idx="1483">
                  <c:v>42875</c:v>
                </c:pt>
                <c:pt idx="1484">
                  <c:v>42876</c:v>
                </c:pt>
                <c:pt idx="1485">
                  <c:v>42877</c:v>
                </c:pt>
                <c:pt idx="1486">
                  <c:v>42878</c:v>
                </c:pt>
                <c:pt idx="1487">
                  <c:v>42879</c:v>
                </c:pt>
                <c:pt idx="1488">
                  <c:v>42880</c:v>
                </c:pt>
                <c:pt idx="1489">
                  <c:v>42881</c:v>
                </c:pt>
                <c:pt idx="1490">
                  <c:v>42882</c:v>
                </c:pt>
                <c:pt idx="1491">
                  <c:v>42883</c:v>
                </c:pt>
                <c:pt idx="1492">
                  <c:v>42884</c:v>
                </c:pt>
                <c:pt idx="1493">
                  <c:v>42885</c:v>
                </c:pt>
                <c:pt idx="1494">
                  <c:v>42886</c:v>
                </c:pt>
                <c:pt idx="1495">
                  <c:v>42887</c:v>
                </c:pt>
                <c:pt idx="1496">
                  <c:v>42888</c:v>
                </c:pt>
                <c:pt idx="1497">
                  <c:v>42889</c:v>
                </c:pt>
                <c:pt idx="1498">
                  <c:v>42890</c:v>
                </c:pt>
                <c:pt idx="1499">
                  <c:v>42891</c:v>
                </c:pt>
                <c:pt idx="1500">
                  <c:v>42892</c:v>
                </c:pt>
                <c:pt idx="1501">
                  <c:v>42893</c:v>
                </c:pt>
                <c:pt idx="1502">
                  <c:v>42894</c:v>
                </c:pt>
                <c:pt idx="1503">
                  <c:v>42895</c:v>
                </c:pt>
                <c:pt idx="1504">
                  <c:v>42896</c:v>
                </c:pt>
                <c:pt idx="1505">
                  <c:v>42897</c:v>
                </c:pt>
                <c:pt idx="1506">
                  <c:v>42898</c:v>
                </c:pt>
                <c:pt idx="1507">
                  <c:v>42899</c:v>
                </c:pt>
                <c:pt idx="1508">
                  <c:v>42900</c:v>
                </c:pt>
                <c:pt idx="1509">
                  <c:v>42901</c:v>
                </c:pt>
                <c:pt idx="1510">
                  <c:v>42902</c:v>
                </c:pt>
                <c:pt idx="1511">
                  <c:v>42903</c:v>
                </c:pt>
                <c:pt idx="1512">
                  <c:v>42904</c:v>
                </c:pt>
                <c:pt idx="1513">
                  <c:v>42905</c:v>
                </c:pt>
                <c:pt idx="1514">
                  <c:v>42906</c:v>
                </c:pt>
                <c:pt idx="1515">
                  <c:v>42907</c:v>
                </c:pt>
                <c:pt idx="1516">
                  <c:v>42908</c:v>
                </c:pt>
                <c:pt idx="1517">
                  <c:v>42909</c:v>
                </c:pt>
                <c:pt idx="1518">
                  <c:v>42910</c:v>
                </c:pt>
                <c:pt idx="1519">
                  <c:v>42911</c:v>
                </c:pt>
                <c:pt idx="1520">
                  <c:v>42912</c:v>
                </c:pt>
                <c:pt idx="1521">
                  <c:v>42913</c:v>
                </c:pt>
                <c:pt idx="1522">
                  <c:v>42914</c:v>
                </c:pt>
                <c:pt idx="1523">
                  <c:v>42915</c:v>
                </c:pt>
                <c:pt idx="1524">
                  <c:v>42916</c:v>
                </c:pt>
                <c:pt idx="1525">
                  <c:v>42917</c:v>
                </c:pt>
                <c:pt idx="1526">
                  <c:v>42918</c:v>
                </c:pt>
                <c:pt idx="1527">
                  <c:v>42919</c:v>
                </c:pt>
                <c:pt idx="1528">
                  <c:v>42920</c:v>
                </c:pt>
                <c:pt idx="1529">
                  <c:v>42921</c:v>
                </c:pt>
                <c:pt idx="1530">
                  <c:v>42922</c:v>
                </c:pt>
                <c:pt idx="1531">
                  <c:v>42923</c:v>
                </c:pt>
                <c:pt idx="1532">
                  <c:v>42924</c:v>
                </c:pt>
                <c:pt idx="1533">
                  <c:v>42925</c:v>
                </c:pt>
                <c:pt idx="1534">
                  <c:v>42926</c:v>
                </c:pt>
                <c:pt idx="1535">
                  <c:v>42927</c:v>
                </c:pt>
                <c:pt idx="1536">
                  <c:v>42928</c:v>
                </c:pt>
                <c:pt idx="1537">
                  <c:v>42929</c:v>
                </c:pt>
                <c:pt idx="1538">
                  <c:v>42930</c:v>
                </c:pt>
                <c:pt idx="1539">
                  <c:v>42931</c:v>
                </c:pt>
                <c:pt idx="1540">
                  <c:v>42932</c:v>
                </c:pt>
                <c:pt idx="1541">
                  <c:v>42933</c:v>
                </c:pt>
                <c:pt idx="1542">
                  <c:v>42934</c:v>
                </c:pt>
                <c:pt idx="1543">
                  <c:v>42935</c:v>
                </c:pt>
                <c:pt idx="1544">
                  <c:v>42936</c:v>
                </c:pt>
                <c:pt idx="1545">
                  <c:v>42937</c:v>
                </c:pt>
                <c:pt idx="1546">
                  <c:v>42938</c:v>
                </c:pt>
                <c:pt idx="1547">
                  <c:v>42939</c:v>
                </c:pt>
                <c:pt idx="1548">
                  <c:v>42940</c:v>
                </c:pt>
                <c:pt idx="1549">
                  <c:v>42941</c:v>
                </c:pt>
                <c:pt idx="1550">
                  <c:v>42942</c:v>
                </c:pt>
                <c:pt idx="1551">
                  <c:v>42943</c:v>
                </c:pt>
                <c:pt idx="1552">
                  <c:v>42944</c:v>
                </c:pt>
                <c:pt idx="1553">
                  <c:v>42945</c:v>
                </c:pt>
                <c:pt idx="1554">
                  <c:v>42946</c:v>
                </c:pt>
                <c:pt idx="1555">
                  <c:v>42947</c:v>
                </c:pt>
                <c:pt idx="1556">
                  <c:v>42948</c:v>
                </c:pt>
                <c:pt idx="1557">
                  <c:v>42949</c:v>
                </c:pt>
                <c:pt idx="1558">
                  <c:v>42950</c:v>
                </c:pt>
                <c:pt idx="1559">
                  <c:v>42951</c:v>
                </c:pt>
                <c:pt idx="1560">
                  <c:v>42952</c:v>
                </c:pt>
                <c:pt idx="1561">
                  <c:v>42953</c:v>
                </c:pt>
                <c:pt idx="1562">
                  <c:v>42954</c:v>
                </c:pt>
                <c:pt idx="1563">
                  <c:v>42955</c:v>
                </c:pt>
                <c:pt idx="1564">
                  <c:v>42956</c:v>
                </c:pt>
                <c:pt idx="1565">
                  <c:v>42957</c:v>
                </c:pt>
                <c:pt idx="1566">
                  <c:v>42958</c:v>
                </c:pt>
                <c:pt idx="1567">
                  <c:v>42959</c:v>
                </c:pt>
                <c:pt idx="1568">
                  <c:v>42960</c:v>
                </c:pt>
                <c:pt idx="1569">
                  <c:v>42961</c:v>
                </c:pt>
                <c:pt idx="1570">
                  <c:v>42962</c:v>
                </c:pt>
                <c:pt idx="1571">
                  <c:v>42963</c:v>
                </c:pt>
                <c:pt idx="1572">
                  <c:v>42964</c:v>
                </c:pt>
                <c:pt idx="1573">
                  <c:v>42965</c:v>
                </c:pt>
                <c:pt idx="1574">
                  <c:v>42966</c:v>
                </c:pt>
                <c:pt idx="1575">
                  <c:v>42967</c:v>
                </c:pt>
                <c:pt idx="1576">
                  <c:v>42968</c:v>
                </c:pt>
                <c:pt idx="1577">
                  <c:v>42969</c:v>
                </c:pt>
                <c:pt idx="1578">
                  <c:v>42970</c:v>
                </c:pt>
                <c:pt idx="1579">
                  <c:v>42971</c:v>
                </c:pt>
                <c:pt idx="1580">
                  <c:v>42972</c:v>
                </c:pt>
                <c:pt idx="1581">
                  <c:v>42973</c:v>
                </c:pt>
                <c:pt idx="1582">
                  <c:v>42974</c:v>
                </c:pt>
                <c:pt idx="1583">
                  <c:v>42975</c:v>
                </c:pt>
                <c:pt idx="1584">
                  <c:v>42976</c:v>
                </c:pt>
                <c:pt idx="1585">
                  <c:v>42977</c:v>
                </c:pt>
                <c:pt idx="1586">
                  <c:v>42978</c:v>
                </c:pt>
                <c:pt idx="1587">
                  <c:v>42979</c:v>
                </c:pt>
                <c:pt idx="1588">
                  <c:v>42980</c:v>
                </c:pt>
                <c:pt idx="1589">
                  <c:v>42981</c:v>
                </c:pt>
                <c:pt idx="1590">
                  <c:v>42982</c:v>
                </c:pt>
                <c:pt idx="1591">
                  <c:v>42983</c:v>
                </c:pt>
                <c:pt idx="1592">
                  <c:v>42984</c:v>
                </c:pt>
                <c:pt idx="1593">
                  <c:v>42985</c:v>
                </c:pt>
                <c:pt idx="1594">
                  <c:v>42986</c:v>
                </c:pt>
                <c:pt idx="1595">
                  <c:v>42987</c:v>
                </c:pt>
                <c:pt idx="1596">
                  <c:v>42988</c:v>
                </c:pt>
                <c:pt idx="1597">
                  <c:v>42989</c:v>
                </c:pt>
                <c:pt idx="1598">
                  <c:v>42990</c:v>
                </c:pt>
                <c:pt idx="1599">
                  <c:v>42991</c:v>
                </c:pt>
                <c:pt idx="1600">
                  <c:v>42992</c:v>
                </c:pt>
                <c:pt idx="1601">
                  <c:v>42993</c:v>
                </c:pt>
                <c:pt idx="1602">
                  <c:v>42994</c:v>
                </c:pt>
                <c:pt idx="1603">
                  <c:v>42995</c:v>
                </c:pt>
                <c:pt idx="1604">
                  <c:v>42996</c:v>
                </c:pt>
                <c:pt idx="1605">
                  <c:v>42997</c:v>
                </c:pt>
                <c:pt idx="1606">
                  <c:v>42998</c:v>
                </c:pt>
                <c:pt idx="1607">
                  <c:v>42999</c:v>
                </c:pt>
                <c:pt idx="1608">
                  <c:v>43000</c:v>
                </c:pt>
                <c:pt idx="1609">
                  <c:v>43001</c:v>
                </c:pt>
                <c:pt idx="1610">
                  <c:v>43002</c:v>
                </c:pt>
                <c:pt idx="1611">
                  <c:v>43003</c:v>
                </c:pt>
                <c:pt idx="1612">
                  <c:v>43004</c:v>
                </c:pt>
                <c:pt idx="1613">
                  <c:v>43005</c:v>
                </c:pt>
                <c:pt idx="1614">
                  <c:v>43006</c:v>
                </c:pt>
                <c:pt idx="1615">
                  <c:v>43007</c:v>
                </c:pt>
                <c:pt idx="1616">
                  <c:v>43008</c:v>
                </c:pt>
                <c:pt idx="1617">
                  <c:v>43009</c:v>
                </c:pt>
                <c:pt idx="1618">
                  <c:v>43010</c:v>
                </c:pt>
                <c:pt idx="1619">
                  <c:v>43011</c:v>
                </c:pt>
                <c:pt idx="1620">
                  <c:v>43012</c:v>
                </c:pt>
                <c:pt idx="1621">
                  <c:v>43013</c:v>
                </c:pt>
                <c:pt idx="1622">
                  <c:v>43014</c:v>
                </c:pt>
                <c:pt idx="1623">
                  <c:v>43015</c:v>
                </c:pt>
                <c:pt idx="1624">
                  <c:v>43016</c:v>
                </c:pt>
                <c:pt idx="1625">
                  <c:v>43017</c:v>
                </c:pt>
                <c:pt idx="1626">
                  <c:v>43018</c:v>
                </c:pt>
                <c:pt idx="1627">
                  <c:v>43019</c:v>
                </c:pt>
                <c:pt idx="1628">
                  <c:v>43020</c:v>
                </c:pt>
                <c:pt idx="1629">
                  <c:v>43021</c:v>
                </c:pt>
                <c:pt idx="1630">
                  <c:v>43022</c:v>
                </c:pt>
                <c:pt idx="1631">
                  <c:v>43023</c:v>
                </c:pt>
                <c:pt idx="1632">
                  <c:v>43024</c:v>
                </c:pt>
                <c:pt idx="1633">
                  <c:v>43025</c:v>
                </c:pt>
                <c:pt idx="1634">
                  <c:v>43026</c:v>
                </c:pt>
                <c:pt idx="1635">
                  <c:v>43027</c:v>
                </c:pt>
                <c:pt idx="1636">
                  <c:v>43028</c:v>
                </c:pt>
                <c:pt idx="1637">
                  <c:v>43029</c:v>
                </c:pt>
                <c:pt idx="1638">
                  <c:v>43030</c:v>
                </c:pt>
                <c:pt idx="1639">
                  <c:v>43031</c:v>
                </c:pt>
                <c:pt idx="1640">
                  <c:v>43032</c:v>
                </c:pt>
                <c:pt idx="1641">
                  <c:v>43033</c:v>
                </c:pt>
                <c:pt idx="1642">
                  <c:v>43034</c:v>
                </c:pt>
                <c:pt idx="1643">
                  <c:v>43035</c:v>
                </c:pt>
                <c:pt idx="1644">
                  <c:v>43036</c:v>
                </c:pt>
                <c:pt idx="1645">
                  <c:v>43037</c:v>
                </c:pt>
                <c:pt idx="1646">
                  <c:v>43038</c:v>
                </c:pt>
                <c:pt idx="1647">
                  <c:v>43039</c:v>
                </c:pt>
                <c:pt idx="1648">
                  <c:v>43040</c:v>
                </c:pt>
                <c:pt idx="1649">
                  <c:v>43041</c:v>
                </c:pt>
                <c:pt idx="1650">
                  <c:v>43042</c:v>
                </c:pt>
                <c:pt idx="1651">
                  <c:v>43043</c:v>
                </c:pt>
                <c:pt idx="1652">
                  <c:v>43044</c:v>
                </c:pt>
                <c:pt idx="1653">
                  <c:v>43045</c:v>
                </c:pt>
                <c:pt idx="1654">
                  <c:v>43046</c:v>
                </c:pt>
                <c:pt idx="1655">
                  <c:v>43047</c:v>
                </c:pt>
                <c:pt idx="1656">
                  <c:v>43048</c:v>
                </c:pt>
                <c:pt idx="1657">
                  <c:v>43049</c:v>
                </c:pt>
                <c:pt idx="1658">
                  <c:v>43050</c:v>
                </c:pt>
                <c:pt idx="1659">
                  <c:v>43051</c:v>
                </c:pt>
                <c:pt idx="1660">
                  <c:v>43052</c:v>
                </c:pt>
                <c:pt idx="1661">
                  <c:v>43053</c:v>
                </c:pt>
                <c:pt idx="1662">
                  <c:v>43054</c:v>
                </c:pt>
                <c:pt idx="1663">
                  <c:v>43055</c:v>
                </c:pt>
                <c:pt idx="1664">
                  <c:v>43056</c:v>
                </c:pt>
                <c:pt idx="1665">
                  <c:v>43057</c:v>
                </c:pt>
                <c:pt idx="1666">
                  <c:v>43058</c:v>
                </c:pt>
                <c:pt idx="1667">
                  <c:v>43059</c:v>
                </c:pt>
                <c:pt idx="1668">
                  <c:v>43060</c:v>
                </c:pt>
                <c:pt idx="1669">
                  <c:v>43061</c:v>
                </c:pt>
                <c:pt idx="1670">
                  <c:v>43062</c:v>
                </c:pt>
                <c:pt idx="1671">
                  <c:v>43063</c:v>
                </c:pt>
                <c:pt idx="1672">
                  <c:v>43064</c:v>
                </c:pt>
                <c:pt idx="1673">
                  <c:v>43065</c:v>
                </c:pt>
                <c:pt idx="1674">
                  <c:v>43066</c:v>
                </c:pt>
                <c:pt idx="1675">
                  <c:v>43067</c:v>
                </c:pt>
                <c:pt idx="1676">
                  <c:v>43068</c:v>
                </c:pt>
                <c:pt idx="1677">
                  <c:v>43069</c:v>
                </c:pt>
                <c:pt idx="1678">
                  <c:v>43070</c:v>
                </c:pt>
                <c:pt idx="1679">
                  <c:v>43071</c:v>
                </c:pt>
                <c:pt idx="1680">
                  <c:v>43072</c:v>
                </c:pt>
                <c:pt idx="1681">
                  <c:v>43073</c:v>
                </c:pt>
                <c:pt idx="1682">
                  <c:v>43074</c:v>
                </c:pt>
                <c:pt idx="1683">
                  <c:v>43075</c:v>
                </c:pt>
                <c:pt idx="1684">
                  <c:v>43076</c:v>
                </c:pt>
                <c:pt idx="1685">
                  <c:v>43077</c:v>
                </c:pt>
                <c:pt idx="1686">
                  <c:v>43078</c:v>
                </c:pt>
                <c:pt idx="1687">
                  <c:v>43079</c:v>
                </c:pt>
                <c:pt idx="1688">
                  <c:v>43080</c:v>
                </c:pt>
                <c:pt idx="1689">
                  <c:v>43081</c:v>
                </c:pt>
                <c:pt idx="1690">
                  <c:v>43082</c:v>
                </c:pt>
                <c:pt idx="1691">
                  <c:v>43083</c:v>
                </c:pt>
                <c:pt idx="1692">
                  <c:v>43084</c:v>
                </c:pt>
                <c:pt idx="1693">
                  <c:v>43085</c:v>
                </c:pt>
                <c:pt idx="1694">
                  <c:v>43086</c:v>
                </c:pt>
                <c:pt idx="1695">
                  <c:v>43087</c:v>
                </c:pt>
                <c:pt idx="1696">
                  <c:v>43088</c:v>
                </c:pt>
                <c:pt idx="1697">
                  <c:v>43089</c:v>
                </c:pt>
                <c:pt idx="1698">
                  <c:v>43090</c:v>
                </c:pt>
                <c:pt idx="1699">
                  <c:v>43091</c:v>
                </c:pt>
                <c:pt idx="1700">
                  <c:v>43092</c:v>
                </c:pt>
                <c:pt idx="1701">
                  <c:v>43093</c:v>
                </c:pt>
                <c:pt idx="1702">
                  <c:v>43094</c:v>
                </c:pt>
                <c:pt idx="1703">
                  <c:v>43095</c:v>
                </c:pt>
                <c:pt idx="1704">
                  <c:v>43096</c:v>
                </c:pt>
                <c:pt idx="1705">
                  <c:v>43097</c:v>
                </c:pt>
                <c:pt idx="1706">
                  <c:v>43098</c:v>
                </c:pt>
                <c:pt idx="1707">
                  <c:v>43099</c:v>
                </c:pt>
                <c:pt idx="1708">
                  <c:v>43100</c:v>
                </c:pt>
                <c:pt idx="1709">
                  <c:v>43101</c:v>
                </c:pt>
                <c:pt idx="1710">
                  <c:v>43102</c:v>
                </c:pt>
                <c:pt idx="1711">
                  <c:v>43103</c:v>
                </c:pt>
                <c:pt idx="1712">
                  <c:v>43104</c:v>
                </c:pt>
                <c:pt idx="1713">
                  <c:v>43105</c:v>
                </c:pt>
                <c:pt idx="1714">
                  <c:v>43106</c:v>
                </c:pt>
                <c:pt idx="1715">
                  <c:v>43107</c:v>
                </c:pt>
                <c:pt idx="1716">
                  <c:v>43108</c:v>
                </c:pt>
                <c:pt idx="1717">
                  <c:v>43109</c:v>
                </c:pt>
                <c:pt idx="1718">
                  <c:v>43110</c:v>
                </c:pt>
                <c:pt idx="1719">
                  <c:v>43111</c:v>
                </c:pt>
                <c:pt idx="1720">
                  <c:v>43112</c:v>
                </c:pt>
                <c:pt idx="1721">
                  <c:v>43113</c:v>
                </c:pt>
                <c:pt idx="1722">
                  <c:v>43114</c:v>
                </c:pt>
                <c:pt idx="1723">
                  <c:v>43115</c:v>
                </c:pt>
                <c:pt idx="1724">
                  <c:v>43116</c:v>
                </c:pt>
                <c:pt idx="1725">
                  <c:v>43117</c:v>
                </c:pt>
                <c:pt idx="1726">
                  <c:v>43118</c:v>
                </c:pt>
                <c:pt idx="1727">
                  <c:v>43119</c:v>
                </c:pt>
                <c:pt idx="1728">
                  <c:v>43120</c:v>
                </c:pt>
                <c:pt idx="1729">
                  <c:v>43121</c:v>
                </c:pt>
                <c:pt idx="1730">
                  <c:v>43122</c:v>
                </c:pt>
                <c:pt idx="1731">
                  <c:v>43123</c:v>
                </c:pt>
                <c:pt idx="1732">
                  <c:v>43124</c:v>
                </c:pt>
                <c:pt idx="1733">
                  <c:v>43125</c:v>
                </c:pt>
                <c:pt idx="1734">
                  <c:v>43126</c:v>
                </c:pt>
                <c:pt idx="1735">
                  <c:v>43127</c:v>
                </c:pt>
                <c:pt idx="1736">
                  <c:v>43128</c:v>
                </c:pt>
                <c:pt idx="1737">
                  <c:v>43129</c:v>
                </c:pt>
                <c:pt idx="1738">
                  <c:v>43130</c:v>
                </c:pt>
                <c:pt idx="1739">
                  <c:v>43131</c:v>
                </c:pt>
                <c:pt idx="1740">
                  <c:v>43132</c:v>
                </c:pt>
                <c:pt idx="1741">
                  <c:v>43133</c:v>
                </c:pt>
                <c:pt idx="1742">
                  <c:v>43134</c:v>
                </c:pt>
                <c:pt idx="1743">
                  <c:v>43135</c:v>
                </c:pt>
                <c:pt idx="1744">
                  <c:v>43136</c:v>
                </c:pt>
                <c:pt idx="1745">
                  <c:v>43137</c:v>
                </c:pt>
                <c:pt idx="1746">
                  <c:v>43138</c:v>
                </c:pt>
                <c:pt idx="1747">
                  <c:v>43139</c:v>
                </c:pt>
                <c:pt idx="1748">
                  <c:v>43140</c:v>
                </c:pt>
                <c:pt idx="1749">
                  <c:v>43141</c:v>
                </c:pt>
                <c:pt idx="1750">
                  <c:v>43142</c:v>
                </c:pt>
                <c:pt idx="1751">
                  <c:v>43143</c:v>
                </c:pt>
                <c:pt idx="1752">
                  <c:v>43144</c:v>
                </c:pt>
                <c:pt idx="1753">
                  <c:v>43145</c:v>
                </c:pt>
                <c:pt idx="1754">
                  <c:v>43146</c:v>
                </c:pt>
                <c:pt idx="1755">
                  <c:v>43147</c:v>
                </c:pt>
                <c:pt idx="1756">
                  <c:v>43148</c:v>
                </c:pt>
                <c:pt idx="1757">
                  <c:v>43149</c:v>
                </c:pt>
                <c:pt idx="1758">
                  <c:v>43150</c:v>
                </c:pt>
                <c:pt idx="1759">
                  <c:v>43151</c:v>
                </c:pt>
                <c:pt idx="1760">
                  <c:v>43152</c:v>
                </c:pt>
                <c:pt idx="1761">
                  <c:v>43153</c:v>
                </c:pt>
                <c:pt idx="1762">
                  <c:v>43154</c:v>
                </c:pt>
                <c:pt idx="1763">
                  <c:v>43155</c:v>
                </c:pt>
                <c:pt idx="1764">
                  <c:v>43156</c:v>
                </c:pt>
                <c:pt idx="1765">
                  <c:v>43157</c:v>
                </c:pt>
                <c:pt idx="1766">
                  <c:v>43158</c:v>
                </c:pt>
                <c:pt idx="1767">
                  <c:v>43159</c:v>
                </c:pt>
                <c:pt idx="1768">
                  <c:v>43160</c:v>
                </c:pt>
                <c:pt idx="1769">
                  <c:v>43161</c:v>
                </c:pt>
                <c:pt idx="1770">
                  <c:v>43162</c:v>
                </c:pt>
                <c:pt idx="1771">
                  <c:v>43163</c:v>
                </c:pt>
                <c:pt idx="1772">
                  <c:v>43164</c:v>
                </c:pt>
                <c:pt idx="1773">
                  <c:v>43165</c:v>
                </c:pt>
                <c:pt idx="1774">
                  <c:v>43166</c:v>
                </c:pt>
                <c:pt idx="1775">
                  <c:v>43167</c:v>
                </c:pt>
                <c:pt idx="1776">
                  <c:v>43168</c:v>
                </c:pt>
                <c:pt idx="1777">
                  <c:v>43169</c:v>
                </c:pt>
                <c:pt idx="1778">
                  <c:v>43170</c:v>
                </c:pt>
                <c:pt idx="1779">
                  <c:v>43171</c:v>
                </c:pt>
                <c:pt idx="1780">
                  <c:v>43172</c:v>
                </c:pt>
                <c:pt idx="1781">
                  <c:v>43173</c:v>
                </c:pt>
                <c:pt idx="1782">
                  <c:v>43174</c:v>
                </c:pt>
                <c:pt idx="1783">
                  <c:v>43175</c:v>
                </c:pt>
                <c:pt idx="1784">
                  <c:v>43176</c:v>
                </c:pt>
                <c:pt idx="1785">
                  <c:v>43177</c:v>
                </c:pt>
                <c:pt idx="1786">
                  <c:v>43178</c:v>
                </c:pt>
                <c:pt idx="1787">
                  <c:v>43179</c:v>
                </c:pt>
                <c:pt idx="1788">
                  <c:v>43180</c:v>
                </c:pt>
                <c:pt idx="1789">
                  <c:v>43181</c:v>
                </c:pt>
                <c:pt idx="1790">
                  <c:v>43182</c:v>
                </c:pt>
                <c:pt idx="1791">
                  <c:v>43183</c:v>
                </c:pt>
                <c:pt idx="1792">
                  <c:v>43184</c:v>
                </c:pt>
                <c:pt idx="1793">
                  <c:v>43185</c:v>
                </c:pt>
                <c:pt idx="1794">
                  <c:v>43186</c:v>
                </c:pt>
                <c:pt idx="1795">
                  <c:v>43187</c:v>
                </c:pt>
                <c:pt idx="1796">
                  <c:v>43188</c:v>
                </c:pt>
                <c:pt idx="1797">
                  <c:v>43189</c:v>
                </c:pt>
                <c:pt idx="1798">
                  <c:v>43190</c:v>
                </c:pt>
                <c:pt idx="1799">
                  <c:v>43191</c:v>
                </c:pt>
                <c:pt idx="1800">
                  <c:v>43192</c:v>
                </c:pt>
                <c:pt idx="1801">
                  <c:v>43193</c:v>
                </c:pt>
                <c:pt idx="1802">
                  <c:v>43194</c:v>
                </c:pt>
                <c:pt idx="1803">
                  <c:v>43195</c:v>
                </c:pt>
                <c:pt idx="1804">
                  <c:v>43196</c:v>
                </c:pt>
                <c:pt idx="1805">
                  <c:v>43197</c:v>
                </c:pt>
                <c:pt idx="1806">
                  <c:v>43198</c:v>
                </c:pt>
                <c:pt idx="1807">
                  <c:v>43199</c:v>
                </c:pt>
                <c:pt idx="1808">
                  <c:v>43200</c:v>
                </c:pt>
                <c:pt idx="1809">
                  <c:v>43201</c:v>
                </c:pt>
                <c:pt idx="1810">
                  <c:v>43202</c:v>
                </c:pt>
                <c:pt idx="1811">
                  <c:v>43203</c:v>
                </c:pt>
                <c:pt idx="1812">
                  <c:v>43204</c:v>
                </c:pt>
                <c:pt idx="1813">
                  <c:v>43205</c:v>
                </c:pt>
                <c:pt idx="1814">
                  <c:v>43206</c:v>
                </c:pt>
                <c:pt idx="1815">
                  <c:v>43207</c:v>
                </c:pt>
                <c:pt idx="1816">
                  <c:v>43208</c:v>
                </c:pt>
                <c:pt idx="1817">
                  <c:v>43209</c:v>
                </c:pt>
                <c:pt idx="1818">
                  <c:v>43210</c:v>
                </c:pt>
                <c:pt idx="1819">
                  <c:v>43211</c:v>
                </c:pt>
                <c:pt idx="1820">
                  <c:v>43212</c:v>
                </c:pt>
                <c:pt idx="1821">
                  <c:v>43213</c:v>
                </c:pt>
                <c:pt idx="1822">
                  <c:v>43214</c:v>
                </c:pt>
                <c:pt idx="1823">
                  <c:v>43215</c:v>
                </c:pt>
                <c:pt idx="1824">
                  <c:v>43216</c:v>
                </c:pt>
                <c:pt idx="1825">
                  <c:v>43217</c:v>
                </c:pt>
                <c:pt idx="1826">
                  <c:v>43218</c:v>
                </c:pt>
                <c:pt idx="1827">
                  <c:v>43219</c:v>
                </c:pt>
                <c:pt idx="1828">
                  <c:v>43220</c:v>
                </c:pt>
                <c:pt idx="1829">
                  <c:v>43221</c:v>
                </c:pt>
                <c:pt idx="1830">
                  <c:v>43222</c:v>
                </c:pt>
                <c:pt idx="1831">
                  <c:v>43223</c:v>
                </c:pt>
                <c:pt idx="1832">
                  <c:v>43224</c:v>
                </c:pt>
                <c:pt idx="1833">
                  <c:v>43225</c:v>
                </c:pt>
                <c:pt idx="1834">
                  <c:v>43226</c:v>
                </c:pt>
                <c:pt idx="1835">
                  <c:v>43227</c:v>
                </c:pt>
                <c:pt idx="1836">
                  <c:v>43228</c:v>
                </c:pt>
                <c:pt idx="1837">
                  <c:v>43229</c:v>
                </c:pt>
                <c:pt idx="1838">
                  <c:v>43230</c:v>
                </c:pt>
                <c:pt idx="1839">
                  <c:v>43231</c:v>
                </c:pt>
                <c:pt idx="1840">
                  <c:v>43232</c:v>
                </c:pt>
                <c:pt idx="1841">
                  <c:v>43233</c:v>
                </c:pt>
                <c:pt idx="1842">
                  <c:v>43234</c:v>
                </c:pt>
                <c:pt idx="1843">
                  <c:v>43235</c:v>
                </c:pt>
                <c:pt idx="1844">
                  <c:v>43236</c:v>
                </c:pt>
                <c:pt idx="1845">
                  <c:v>43237</c:v>
                </c:pt>
                <c:pt idx="1846">
                  <c:v>43238</c:v>
                </c:pt>
                <c:pt idx="1847">
                  <c:v>43239</c:v>
                </c:pt>
                <c:pt idx="1848">
                  <c:v>43240</c:v>
                </c:pt>
                <c:pt idx="1849">
                  <c:v>43241</c:v>
                </c:pt>
                <c:pt idx="1850">
                  <c:v>43242</c:v>
                </c:pt>
                <c:pt idx="1851">
                  <c:v>43243</c:v>
                </c:pt>
                <c:pt idx="1852">
                  <c:v>43244</c:v>
                </c:pt>
                <c:pt idx="1853">
                  <c:v>43245</c:v>
                </c:pt>
                <c:pt idx="1854">
                  <c:v>43246</c:v>
                </c:pt>
                <c:pt idx="1855">
                  <c:v>43247</c:v>
                </c:pt>
                <c:pt idx="1856">
                  <c:v>43248</c:v>
                </c:pt>
                <c:pt idx="1857">
                  <c:v>43249</c:v>
                </c:pt>
                <c:pt idx="1858">
                  <c:v>43250</c:v>
                </c:pt>
                <c:pt idx="1859">
                  <c:v>43251</c:v>
                </c:pt>
                <c:pt idx="1860">
                  <c:v>43252</c:v>
                </c:pt>
                <c:pt idx="1861">
                  <c:v>43253</c:v>
                </c:pt>
                <c:pt idx="1862">
                  <c:v>43254</c:v>
                </c:pt>
                <c:pt idx="1863">
                  <c:v>43255</c:v>
                </c:pt>
                <c:pt idx="1864">
                  <c:v>43256</c:v>
                </c:pt>
                <c:pt idx="1865">
                  <c:v>43257</c:v>
                </c:pt>
                <c:pt idx="1866">
                  <c:v>43258</c:v>
                </c:pt>
                <c:pt idx="1867">
                  <c:v>43259</c:v>
                </c:pt>
                <c:pt idx="1868">
                  <c:v>43260</c:v>
                </c:pt>
                <c:pt idx="1869">
                  <c:v>43261</c:v>
                </c:pt>
                <c:pt idx="1870">
                  <c:v>43262</c:v>
                </c:pt>
                <c:pt idx="1871">
                  <c:v>43263</c:v>
                </c:pt>
                <c:pt idx="1872">
                  <c:v>43264</c:v>
                </c:pt>
                <c:pt idx="1873">
                  <c:v>43265</c:v>
                </c:pt>
                <c:pt idx="1874">
                  <c:v>43266</c:v>
                </c:pt>
                <c:pt idx="1875">
                  <c:v>43267</c:v>
                </c:pt>
                <c:pt idx="1876">
                  <c:v>43268</c:v>
                </c:pt>
                <c:pt idx="1877">
                  <c:v>43269</c:v>
                </c:pt>
                <c:pt idx="1878">
                  <c:v>43270</c:v>
                </c:pt>
                <c:pt idx="1879">
                  <c:v>43271</c:v>
                </c:pt>
                <c:pt idx="1880">
                  <c:v>43272</c:v>
                </c:pt>
                <c:pt idx="1881">
                  <c:v>43273</c:v>
                </c:pt>
                <c:pt idx="1882">
                  <c:v>43274</c:v>
                </c:pt>
                <c:pt idx="1883">
                  <c:v>43275</c:v>
                </c:pt>
                <c:pt idx="1884">
                  <c:v>43276</c:v>
                </c:pt>
                <c:pt idx="1885">
                  <c:v>43277</c:v>
                </c:pt>
                <c:pt idx="1886">
                  <c:v>43278</c:v>
                </c:pt>
                <c:pt idx="1887">
                  <c:v>43279</c:v>
                </c:pt>
                <c:pt idx="1888">
                  <c:v>43280</c:v>
                </c:pt>
                <c:pt idx="1889">
                  <c:v>43281</c:v>
                </c:pt>
                <c:pt idx="1890">
                  <c:v>43282</c:v>
                </c:pt>
                <c:pt idx="1891">
                  <c:v>43283</c:v>
                </c:pt>
                <c:pt idx="1892">
                  <c:v>43284</c:v>
                </c:pt>
                <c:pt idx="1893">
                  <c:v>43285</c:v>
                </c:pt>
                <c:pt idx="1894">
                  <c:v>43286</c:v>
                </c:pt>
                <c:pt idx="1895">
                  <c:v>43287</c:v>
                </c:pt>
                <c:pt idx="1896">
                  <c:v>43288</c:v>
                </c:pt>
                <c:pt idx="1897">
                  <c:v>43289</c:v>
                </c:pt>
                <c:pt idx="1898">
                  <c:v>43290</c:v>
                </c:pt>
                <c:pt idx="1899">
                  <c:v>43291</c:v>
                </c:pt>
                <c:pt idx="1900">
                  <c:v>43292</c:v>
                </c:pt>
                <c:pt idx="1901">
                  <c:v>43293</c:v>
                </c:pt>
                <c:pt idx="1902">
                  <c:v>43294</c:v>
                </c:pt>
                <c:pt idx="1903">
                  <c:v>43295</c:v>
                </c:pt>
                <c:pt idx="1904">
                  <c:v>43296</c:v>
                </c:pt>
                <c:pt idx="1905">
                  <c:v>43297</c:v>
                </c:pt>
                <c:pt idx="1906">
                  <c:v>43298</c:v>
                </c:pt>
                <c:pt idx="1907">
                  <c:v>43299</c:v>
                </c:pt>
                <c:pt idx="1908">
                  <c:v>43300</c:v>
                </c:pt>
                <c:pt idx="1909">
                  <c:v>43301</c:v>
                </c:pt>
                <c:pt idx="1910">
                  <c:v>43302</c:v>
                </c:pt>
                <c:pt idx="1911">
                  <c:v>43303</c:v>
                </c:pt>
                <c:pt idx="1912">
                  <c:v>43304</c:v>
                </c:pt>
                <c:pt idx="1913">
                  <c:v>43305</c:v>
                </c:pt>
                <c:pt idx="1914">
                  <c:v>43306</c:v>
                </c:pt>
                <c:pt idx="1915">
                  <c:v>43307</c:v>
                </c:pt>
                <c:pt idx="1916">
                  <c:v>43308</c:v>
                </c:pt>
                <c:pt idx="1917">
                  <c:v>43309</c:v>
                </c:pt>
                <c:pt idx="1918">
                  <c:v>43310</c:v>
                </c:pt>
                <c:pt idx="1919">
                  <c:v>43311</c:v>
                </c:pt>
                <c:pt idx="1920">
                  <c:v>43312</c:v>
                </c:pt>
                <c:pt idx="1921">
                  <c:v>43313</c:v>
                </c:pt>
                <c:pt idx="1922">
                  <c:v>43314</c:v>
                </c:pt>
                <c:pt idx="1923">
                  <c:v>43315</c:v>
                </c:pt>
                <c:pt idx="1924">
                  <c:v>43316</c:v>
                </c:pt>
                <c:pt idx="1925">
                  <c:v>43317</c:v>
                </c:pt>
                <c:pt idx="1926">
                  <c:v>43318</c:v>
                </c:pt>
                <c:pt idx="1927">
                  <c:v>43319</c:v>
                </c:pt>
                <c:pt idx="1928">
                  <c:v>43320</c:v>
                </c:pt>
                <c:pt idx="1929">
                  <c:v>43321</c:v>
                </c:pt>
                <c:pt idx="1930">
                  <c:v>43322</c:v>
                </c:pt>
                <c:pt idx="1931">
                  <c:v>43323</c:v>
                </c:pt>
                <c:pt idx="1932">
                  <c:v>43324</c:v>
                </c:pt>
                <c:pt idx="1933">
                  <c:v>43325</c:v>
                </c:pt>
                <c:pt idx="1934">
                  <c:v>43326</c:v>
                </c:pt>
                <c:pt idx="1935">
                  <c:v>43327</c:v>
                </c:pt>
                <c:pt idx="1936">
                  <c:v>43328</c:v>
                </c:pt>
                <c:pt idx="1937">
                  <c:v>43329</c:v>
                </c:pt>
                <c:pt idx="1938">
                  <c:v>43330</c:v>
                </c:pt>
                <c:pt idx="1939">
                  <c:v>43331</c:v>
                </c:pt>
                <c:pt idx="1940">
                  <c:v>43332</c:v>
                </c:pt>
                <c:pt idx="1941">
                  <c:v>43333</c:v>
                </c:pt>
                <c:pt idx="1942">
                  <c:v>43334</c:v>
                </c:pt>
                <c:pt idx="1943">
                  <c:v>43335</c:v>
                </c:pt>
                <c:pt idx="1944">
                  <c:v>43336</c:v>
                </c:pt>
                <c:pt idx="1945">
                  <c:v>43337</c:v>
                </c:pt>
                <c:pt idx="1946">
                  <c:v>43338</c:v>
                </c:pt>
                <c:pt idx="1947">
                  <c:v>43339</c:v>
                </c:pt>
                <c:pt idx="1948">
                  <c:v>43340</c:v>
                </c:pt>
                <c:pt idx="1949">
                  <c:v>43341</c:v>
                </c:pt>
                <c:pt idx="1950">
                  <c:v>43342</c:v>
                </c:pt>
                <c:pt idx="1951">
                  <c:v>43343</c:v>
                </c:pt>
                <c:pt idx="1952">
                  <c:v>43344</c:v>
                </c:pt>
                <c:pt idx="1953">
                  <c:v>43345</c:v>
                </c:pt>
                <c:pt idx="1954">
                  <c:v>43346</c:v>
                </c:pt>
                <c:pt idx="1955">
                  <c:v>43347</c:v>
                </c:pt>
                <c:pt idx="1956">
                  <c:v>43348</c:v>
                </c:pt>
                <c:pt idx="1957">
                  <c:v>43349</c:v>
                </c:pt>
                <c:pt idx="1958">
                  <c:v>43350</c:v>
                </c:pt>
                <c:pt idx="1959">
                  <c:v>43351</c:v>
                </c:pt>
                <c:pt idx="1960">
                  <c:v>43352</c:v>
                </c:pt>
                <c:pt idx="1961">
                  <c:v>43353</c:v>
                </c:pt>
                <c:pt idx="1962">
                  <c:v>43354</c:v>
                </c:pt>
                <c:pt idx="1963">
                  <c:v>43355</c:v>
                </c:pt>
                <c:pt idx="1964">
                  <c:v>43356</c:v>
                </c:pt>
                <c:pt idx="1965">
                  <c:v>43357</c:v>
                </c:pt>
                <c:pt idx="1966">
                  <c:v>43358</c:v>
                </c:pt>
                <c:pt idx="1967">
                  <c:v>43359</c:v>
                </c:pt>
                <c:pt idx="1968">
                  <c:v>43360</c:v>
                </c:pt>
                <c:pt idx="1969">
                  <c:v>43361</c:v>
                </c:pt>
                <c:pt idx="1970">
                  <c:v>43362</c:v>
                </c:pt>
                <c:pt idx="1971">
                  <c:v>43363</c:v>
                </c:pt>
                <c:pt idx="1972">
                  <c:v>43364</c:v>
                </c:pt>
                <c:pt idx="1973">
                  <c:v>43365</c:v>
                </c:pt>
                <c:pt idx="1974">
                  <c:v>43366</c:v>
                </c:pt>
                <c:pt idx="1975">
                  <c:v>43367</c:v>
                </c:pt>
                <c:pt idx="1976">
                  <c:v>43368</c:v>
                </c:pt>
                <c:pt idx="1977">
                  <c:v>43369</c:v>
                </c:pt>
                <c:pt idx="1978">
                  <c:v>43370</c:v>
                </c:pt>
                <c:pt idx="1979">
                  <c:v>43371</c:v>
                </c:pt>
                <c:pt idx="1980">
                  <c:v>43372</c:v>
                </c:pt>
                <c:pt idx="1981">
                  <c:v>43373</c:v>
                </c:pt>
                <c:pt idx="1982">
                  <c:v>43374</c:v>
                </c:pt>
                <c:pt idx="1983">
                  <c:v>43375</c:v>
                </c:pt>
                <c:pt idx="1984">
                  <c:v>43376</c:v>
                </c:pt>
                <c:pt idx="1985">
                  <c:v>43377</c:v>
                </c:pt>
                <c:pt idx="1986">
                  <c:v>43378</c:v>
                </c:pt>
                <c:pt idx="1987">
                  <c:v>43379</c:v>
                </c:pt>
                <c:pt idx="1988">
                  <c:v>43380</c:v>
                </c:pt>
                <c:pt idx="1989">
                  <c:v>43381</c:v>
                </c:pt>
                <c:pt idx="1990">
                  <c:v>43382</c:v>
                </c:pt>
                <c:pt idx="1991">
                  <c:v>43383</c:v>
                </c:pt>
                <c:pt idx="1992">
                  <c:v>43384</c:v>
                </c:pt>
                <c:pt idx="1993">
                  <c:v>43385</c:v>
                </c:pt>
                <c:pt idx="1994">
                  <c:v>43386</c:v>
                </c:pt>
                <c:pt idx="1995">
                  <c:v>43387</c:v>
                </c:pt>
                <c:pt idx="1996">
                  <c:v>43388</c:v>
                </c:pt>
                <c:pt idx="1997">
                  <c:v>43389</c:v>
                </c:pt>
                <c:pt idx="1998">
                  <c:v>43390</c:v>
                </c:pt>
                <c:pt idx="1999">
                  <c:v>43391</c:v>
                </c:pt>
                <c:pt idx="2000">
                  <c:v>43392</c:v>
                </c:pt>
                <c:pt idx="2001">
                  <c:v>43393</c:v>
                </c:pt>
                <c:pt idx="2002">
                  <c:v>43394</c:v>
                </c:pt>
                <c:pt idx="2003">
                  <c:v>43395</c:v>
                </c:pt>
                <c:pt idx="2004">
                  <c:v>43396</c:v>
                </c:pt>
                <c:pt idx="2005">
                  <c:v>43397</c:v>
                </c:pt>
                <c:pt idx="2006">
                  <c:v>43398</c:v>
                </c:pt>
                <c:pt idx="2007">
                  <c:v>43399</c:v>
                </c:pt>
                <c:pt idx="2008">
                  <c:v>43400</c:v>
                </c:pt>
                <c:pt idx="2009">
                  <c:v>43401</c:v>
                </c:pt>
                <c:pt idx="2010">
                  <c:v>43402</c:v>
                </c:pt>
                <c:pt idx="2011">
                  <c:v>43403</c:v>
                </c:pt>
                <c:pt idx="2012">
                  <c:v>43404</c:v>
                </c:pt>
                <c:pt idx="2013">
                  <c:v>43405</c:v>
                </c:pt>
                <c:pt idx="2014">
                  <c:v>43406</c:v>
                </c:pt>
                <c:pt idx="2015">
                  <c:v>43407</c:v>
                </c:pt>
                <c:pt idx="2016">
                  <c:v>43408</c:v>
                </c:pt>
                <c:pt idx="2017">
                  <c:v>43409</c:v>
                </c:pt>
                <c:pt idx="2018">
                  <c:v>43410</c:v>
                </c:pt>
                <c:pt idx="2019">
                  <c:v>43411</c:v>
                </c:pt>
                <c:pt idx="2020">
                  <c:v>43412</c:v>
                </c:pt>
                <c:pt idx="2021">
                  <c:v>43413</c:v>
                </c:pt>
                <c:pt idx="2022">
                  <c:v>43414</c:v>
                </c:pt>
                <c:pt idx="2023">
                  <c:v>43415</c:v>
                </c:pt>
                <c:pt idx="2024">
                  <c:v>43416</c:v>
                </c:pt>
                <c:pt idx="2025">
                  <c:v>43417</c:v>
                </c:pt>
                <c:pt idx="2026">
                  <c:v>43418</c:v>
                </c:pt>
                <c:pt idx="2027">
                  <c:v>43419</c:v>
                </c:pt>
                <c:pt idx="2028">
                  <c:v>43420</c:v>
                </c:pt>
                <c:pt idx="2029">
                  <c:v>43421</c:v>
                </c:pt>
                <c:pt idx="2030">
                  <c:v>43422</c:v>
                </c:pt>
                <c:pt idx="2031">
                  <c:v>43423</c:v>
                </c:pt>
                <c:pt idx="2032">
                  <c:v>43424</c:v>
                </c:pt>
                <c:pt idx="2033">
                  <c:v>43425</c:v>
                </c:pt>
                <c:pt idx="2034">
                  <c:v>43426</c:v>
                </c:pt>
                <c:pt idx="2035">
                  <c:v>43427</c:v>
                </c:pt>
                <c:pt idx="2036">
                  <c:v>43428</c:v>
                </c:pt>
                <c:pt idx="2037">
                  <c:v>43429</c:v>
                </c:pt>
                <c:pt idx="2038">
                  <c:v>43430</c:v>
                </c:pt>
                <c:pt idx="2039">
                  <c:v>43431</c:v>
                </c:pt>
                <c:pt idx="2040">
                  <c:v>43432</c:v>
                </c:pt>
                <c:pt idx="2041">
                  <c:v>43433</c:v>
                </c:pt>
                <c:pt idx="2042">
                  <c:v>43434</c:v>
                </c:pt>
                <c:pt idx="2043">
                  <c:v>43435</c:v>
                </c:pt>
                <c:pt idx="2044">
                  <c:v>43436</c:v>
                </c:pt>
                <c:pt idx="2045">
                  <c:v>43437</c:v>
                </c:pt>
                <c:pt idx="2046">
                  <c:v>43438</c:v>
                </c:pt>
                <c:pt idx="2047">
                  <c:v>43439</c:v>
                </c:pt>
                <c:pt idx="2048">
                  <c:v>43440</c:v>
                </c:pt>
                <c:pt idx="2049">
                  <c:v>43441</c:v>
                </c:pt>
                <c:pt idx="2050">
                  <c:v>43442</c:v>
                </c:pt>
                <c:pt idx="2051">
                  <c:v>43443</c:v>
                </c:pt>
                <c:pt idx="2052">
                  <c:v>43444</c:v>
                </c:pt>
                <c:pt idx="2053">
                  <c:v>43445</c:v>
                </c:pt>
                <c:pt idx="2054">
                  <c:v>43446</c:v>
                </c:pt>
                <c:pt idx="2055">
                  <c:v>43447</c:v>
                </c:pt>
                <c:pt idx="2056">
                  <c:v>43448</c:v>
                </c:pt>
                <c:pt idx="2057">
                  <c:v>43449</c:v>
                </c:pt>
                <c:pt idx="2058">
                  <c:v>43450</c:v>
                </c:pt>
                <c:pt idx="2059">
                  <c:v>43451</c:v>
                </c:pt>
                <c:pt idx="2060">
                  <c:v>43452</c:v>
                </c:pt>
                <c:pt idx="2061">
                  <c:v>43453</c:v>
                </c:pt>
                <c:pt idx="2062">
                  <c:v>43454</c:v>
                </c:pt>
                <c:pt idx="2063">
                  <c:v>43455</c:v>
                </c:pt>
                <c:pt idx="2064">
                  <c:v>43456</c:v>
                </c:pt>
                <c:pt idx="2065">
                  <c:v>43457</c:v>
                </c:pt>
                <c:pt idx="2066">
                  <c:v>43458</c:v>
                </c:pt>
                <c:pt idx="2067">
                  <c:v>43459</c:v>
                </c:pt>
                <c:pt idx="2068">
                  <c:v>43460</c:v>
                </c:pt>
                <c:pt idx="2069">
                  <c:v>43461</c:v>
                </c:pt>
                <c:pt idx="2070">
                  <c:v>43462</c:v>
                </c:pt>
                <c:pt idx="2071">
                  <c:v>43463</c:v>
                </c:pt>
                <c:pt idx="2072">
                  <c:v>43464</c:v>
                </c:pt>
                <c:pt idx="2073">
                  <c:v>43465</c:v>
                </c:pt>
                <c:pt idx="2074">
                  <c:v>43466</c:v>
                </c:pt>
                <c:pt idx="2075">
                  <c:v>43467</c:v>
                </c:pt>
                <c:pt idx="2076">
                  <c:v>43468</c:v>
                </c:pt>
                <c:pt idx="2077">
                  <c:v>43469</c:v>
                </c:pt>
                <c:pt idx="2078">
                  <c:v>43470</c:v>
                </c:pt>
                <c:pt idx="2079">
                  <c:v>43471</c:v>
                </c:pt>
                <c:pt idx="2080">
                  <c:v>43472</c:v>
                </c:pt>
                <c:pt idx="2081">
                  <c:v>43473</c:v>
                </c:pt>
                <c:pt idx="2082">
                  <c:v>43474</c:v>
                </c:pt>
                <c:pt idx="2083">
                  <c:v>43475</c:v>
                </c:pt>
                <c:pt idx="2084">
                  <c:v>43476</c:v>
                </c:pt>
                <c:pt idx="2085">
                  <c:v>43477</c:v>
                </c:pt>
                <c:pt idx="2086">
                  <c:v>43478</c:v>
                </c:pt>
                <c:pt idx="2087">
                  <c:v>43479</c:v>
                </c:pt>
                <c:pt idx="2088">
                  <c:v>43480</c:v>
                </c:pt>
                <c:pt idx="2089">
                  <c:v>43481</c:v>
                </c:pt>
                <c:pt idx="2090">
                  <c:v>43482</c:v>
                </c:pt>
                <c:pt idx="2091">
                  <c:v>43483</c:v>
                </c:pt>
                <c:pt idx="2092">
                  <c:v>43484</c:v>
                </c:pt>
                <c:pt idx="2093">
                  <c:v>43485</c:v>
                </c:pt>
                <c:pt idx="2094">
                  <c:v>43486</c:v>
                </c:pt>
                <c:pt idx="2095">
                  <c:v>43487</c:v>
                </c:pt>
                <c:pt idx="2096">
                  <c:v>43488</c:v>
                </c:pt>
                <c:pt idx="2097">
                  <c:v>43489</c:v>
                </c:pt>
                <c:pt idx="2098">
                  <c:v>43490</c:v>
                </c:pt>
                <c:pt idx="2099">
                  <c:v>43491</c:v>
                </c:pt>
                <c:pt idx="2100">
                  <c:v>43492</c:v>
                </c:pt>
                <c:pt idx="2101">
                  <c:v>43493</c:v>
                </c:pt>
                <c:pt idx="2102">
                  <c:v>43494</c:v>
                </c:pt>
                <c:pt idx="2103">
                  <c:v>43495</c:v>
                </c:pt>
                <c:pt idx="2104">
                  <c:v>43496</c:v>
                </c:pt>
                <c:pt idx="2105">
                  <c:v>43497</c:v>
                </c:pt>
                <c:pt idx="2106">
                  <c:v>43498</c:v>
                </c:pt>
                <c:pt idx="2107">
                  <c:v>43499</c:v>
                </c:pt>
                <c:pt idx="2108">
                  <c:v>43500</c:v>
                </c:pt>
                <c:pt idx="2109">
                  <c:v>43501</c:v>
                </c:pt>
                <c:pt idx="2110">
                  <c:v>43502</c:v>
                </c:pt>
                <c:pt idx="2111">
                  <c:v>43503</c:v>
                </c:pt>
                <c:pt idx="2112">
                  <c:v>43504</c:v>
                </c:pt>
                <c:pt idx="2113">
                  <c:v>43505</c:v>
                </c:pt>
                <c:pt idx="2114">
                  <c:v>43506</c:v>
                </c:pt>
                <c:pt idx="2115">
                  <c:v>43507</c:v>
                </c:pt>
                <c:pt idx="2116">
                  <c:v>43508</c:v>
                </c:pt>
                <c:pt idx="2117">
                  <c:v>43509</c:v>
                </c:pt>
                <c:pt idx="2118">
                  <c:v>43510</c:v>
                </c:pt>
                <c:pt idx="2119">
                  <c:v>43511</c:v>
                </c:pt>
                <c:pt idx="2120">
                  <c:v>43512</c:v>
                </c:pt>
                <c:pt idx="2121">
                  <c:v>43513</c:v>
                </c:pt>
                <c:pt idx="2122">
                  <c:v>43514</c:v>
                </c:pt>
                <c:pt idx="2123">
                  <c:v>43515</c:v>
                </c:pt>
                <c:pt idx="2124">
                  <c:v>43516</c:v>
                </c:pt>
                <c:pt idx="2125">
                  <c:v>43517</c:v>
                </c:pt>
                <c:pt idx="2126">
                  <c:v>43518</c:v>
                </c:pt>
                <c:pt idx="2127">
                  <c:v>43519</c:v>
                </c:pt>
                <c:pt idx="2128">
                  <c:v>43520</c:v>
                </c:pt>
                <c:pt idx="2129">
                  <c:v>43521</c:v>
                </c:pt>
                <c:pt idx="2130">
                  <c:v>43522</c:v>
                </c:pt>
                <c:pt idx="2131">
                  <c:v>43523</c:v>
                </c:pt>
                <c:pt idx="2132">
                  <c:v>43524</c:v>
                </c:pt>
                <c:pt idx="2133">
                  <c:v>43525</c:v>
                </c:pt>
                <c:pt idx="2134">
                  <c:v>43526</c:v>
                </c:pt>
                <c:pt idx="2135">
                  <c:v>43527</c:v>
                </c:pt>
                <c:pt idx="2136">
                  <c:v>43528</c:v>
                </c:pt>
                <c:pt idx="2137">
                  <c:v>43529</c:v>
                </c:pt>
                <c:pt idx="2138">
                  <c:v>43530</c:v>
                </c:pt>
                <c:pt idx="2139">
                  <c:v>43531</c:v>
                </c:pt>
                <c:pt idx="2140">
                  <c:v>43532</c:v>
                </c:pt>
                <c:pt idx="2141">
                  <c:v>43533</c:v>
                </c:pt>
                <c:pt idx="2142">
                  <c:v>43534</c:v>
                </c:pt>
                <c:pt idx="2143">
                  <c:v>43535</c:v>
                </c:pt>
                <c:pt idx="2144">
                  <c:v>43536</c:v>
                </c:pt>
                <c:pt idx="2145">
                  <c:v>43537</c:v>
                </c:pt>
                <c:pt idx="2146">
                  <c:v>43538</c:v>
                </c:pt>
                <c:pt idx="2147">
                  <c:v>43539</c:v>
                </c:pt>
                <c:pt idx="2148">
                  <c:v>43540</c:v>
                </c:pt>
                <c:pt idx="2149">
                  <c:v>43541</c:v>
                </c:pt>
                <c:pt idx="2150">
                  <c:v>43542</c:v>
                </c:pt>
                <c:pt idx="2151">
                  <c:v>43543</c:v>
                </c:pt>
                <c:pt idx="2152">
                  <c:v>43544</c:v>
                </c:pt>
                <c:pt idx="2153">
                  <c:v>43545</c:v>
                </c:pt>
                <c:pt idx="2154">
                  <c:v>43546</c:v>
                </c:pt>
                <c:pt idx="2155">
                  <c:v>43547</c:v>
                </c:pt>
                <c:pt idx="2156">
                  <c:v>43548</c:v>
                </c:pt>
                <c:pt idx="2157">
                  <c:v>43549</c:v>
                </c:pt>
                <c:pt idx="2158">
                  <c:v>43550</c:v>
                </c:pt>
                <c:pt idx="2159">
                  <c:v>43551</c:v>
                </c:pt>
                <c:pt idx="2160">
                  <c:v>43552</c:v>
                </c:pt>
                <c:pt idx="2161">
                  <c:v>43553</c:v>
                </c:pt>
                <c:pt idx="2162">
                  <c:v>43554</c:v>
                </c:pt>
                <c:pt idx="2163">
                  <c:v>43555</c:v>
                </c:pt>
                <c:pt idx="2164">
                  <c:v>43556</c:v>
                </c:pt>
                <c:pt idx="2165">
                  <c:v>43557</c:v>
                </c:pt>
                <c:pt idx="2166">
                  <c:v>43558</c:v>
                </c:pt>
                <c:pt idx="2167">
                  <c:v>43559</c:v>
                </c:pt>
                <c:pt idx="2168">
                  <c:v>43560</c:v>
                </c:pt>
                <c:pt idx="2169">
                  <c:v>43561</c:v>
                </c:pt>
                <c:pt idx="2170">
                  <c:v>43562</c:v>
                </c:pt>
                <c:pt idx="2171">
                  <c:v>43563</c:v>
                </c:pt>
                <c:pt idx="2172">
                  <c:v>43564</c:v>
                </c:pt>
                <c:pt idx="2173">
                  <c:v>43565</c:v>
                </c:pt>
                <c:pt idx="2174">
                  <c:v>43566</c:v>
                </c:pt>
                <c:pt idx="2175">
                  <c:v>43567</c:v>
                </c:pt>
                <c:pt idx="2176">
                  <c:v>43568</c:v>
                </c:pt>
                <c:pt idx="2177">
                  <c:v>43569</c:v>
                </c:pt>
                <c:pt idx="2178">
                  <c:v>43570</c:v>
                </c:pt>
                <c:pt idx="2179">
                  <c:v>43571</c:v>
                </c:pt>
                <c:pt idx="2180">
                  <c:v>43572</c:v>
                </c:pt>
                <c:pt idx="2181">
                  <c:v>43573</c:v>
                </c:pt>
                <c:pt idx="2182">
                  <c:v>43574</c:v>
                </c:pt>
                <c:pt idx="2183">
                  <c:v>43575</c:v>
                </c:pt>
                <c:pt idx="2184">
                  <c:v>43576</c:v>
                </c:pt>
                <c:pt idx="2185">
                  <c:v>43577</c:v>
                </c:pt>
                <c:pt idx="2186">
                  <c:v>43578</c:v>
                </c:pt>
                <c:pt idx="2187">
                  <c:v>43579</c:v>
                </c:pt>
                <c:pt idx="2188">
                  <c:v>43580</c:v>
                </c:pt>
                <c:pt idx="2189">
                  <c:v>43581</c:v>
                </c:pt>
                <c:pt idx="2190">
                  <c:v>43582</c:v>
                </c:pt>
                <c:pt idx="2191">
                  <c:v>43583</c:v>
                </c:pt>
                <c:pt idx="2192">
                  <c:v>43584</c:v>
                </c:pt>
                <c:pt idx="2193">
                  <c:v>43585</c:v>
                </c:pt>
                <c:pt idx="2194">
                  <c:v>43586</c:v>
                </c:pt>
                <c:pt idx="2195">
                  <c:v>43587</c:v>
                </c:pt>
                <c:pt idx="2196">
                  <c:v>43588</c:v>
                </c:pt>
                <c:pt idx="2197">
                  <c:v>43589</c:v>
                </c:pt>
                <c:pt idx="2198">
                  <c:v>43590</c:v>
                </c:pt>
                <c:pt idx="2199">
                  <c:v>43591</c:v>
                </c:pt>
                <c:pt idx="2200">
                  <c:v>43592</c:v>
                </c:pt>
                <c:pt idx="2201">
                  <c:v>43593</c:v>
                </c:pt>
                <c:pt idx="2202">
                  <c:v>43594</c:v>
                </c:pt>
                <c:pt idx="2203">
                  <c:v>43595</c:v>
                </c:pt>
                <c:pt idx="2204">
                  <c:v>43596</c:v>
                </c:pt>
                <c:pt idx="2205">
                  <c:v>43597</c:v>
                </c:pt>
                <c:pt idx="2206">
                  <c:v>43598</c:v>
                </c:pt>
                <c:pt idx="2207">
                  <c:v>43599</c:v>
                </c:pt>
                <c:pt idx="2208">
                  <c:v>43600</c:v>
                </c:pt>
                <c:pt idx="2209">
                  <c:v>43601</c:v>
                </c:pt>
                <c:pt idx="2210">
                  <c:v>43602</c:v>
                </c:pt>
                <c:pt idx="2211">
                  <c:v>43603</c:v>
                </c:pt>
                <c:pt idx="2212">
                  <c:v>43604</c:v>
                </c:pt>
                <c:pt idx="2213">
                  <c:v>43605</c:v>
                </c:pt>
                <c:pt idx="2214">
                  <c:v>43606</c:v>
                </c:pt>
                <c:pt idx="2215">
                  <c:v>43607</c:v>
                </c:pt>
              </c:numCache>
            </c:numRef>
          </c:cat>
          <c:val>
            <c:numRef>
              <c:f>StratsBTC!$J$3:$J$2218</c:f>
              <c:numCache>
                <c:formatCode>General</c:formatCode>
                <c:ptCount val="2216"/>
                <c:pt idx="0">
                  <c:v>100</c:v>
                </c:pt>
                <c:pt idx="1">
                  <c:v>99.997273844799125</c:v>
                </c:pt>
                <c:pt idx="2">
                  <c:v>99.994547763917467</c:v>
                </c:pt>
                <c:pt idx="3">
                  <c:v>99.991821757352966</c:v>
                </c:pt>
                <c:pt idx="4">
                  <c:v>89.920682624816322</c:v>
                </c:pt>
                <c:pt idx="5">
                  <c:v>83.542332641033283</c:v>
                </c:pt>
                <c:pt idx="6">
                  <c:v>96.146187182734764</c:v>
                </c:pt>
                <c:pt idx="7">
                  <c:v>96.143566088452431</c:v>
                </c:pt>
                <c:pt idx="8">
                  <c:v>96.140945065625203</c:v>
                </c:pt>
                <c:pt idx="9">
                  <c:v>96.138324114251063</c:v>
                </c:pt>
                <c:pt idx="10">
                  <c:v>96.13570323432819</c:v>
                </c:pt>
                <c:pt idx="11">
                  <c:v>96.133082425854553</c:v>
                </c:pt>
                <c:pt idx="12">
                  <c:v>96.130461688828234</c:v>
                </c:pt>
                <c:pt idx="13">
                  <c:v>96.127841023247257</c:v>
                </c:pt>
                <c:pt idx="14">
                  <c:v>96.125220429109703</c:v>
                </c:pt>
                <c:pt idx="15">
                  <c:v>96.122599906413569</c:v>
                </c:pt>
                <c:pt idx="16">
                  <c:v>96.119979455156979</c:v>
                </c:pt>
                <c:pt idx="17">
                  <c:v>96.117359075337987</c:v>
                </c:pt>
                <c:pt idx="18">
                  <c:v>96.114738766954545</c:v>
                </c:pt>
                <c:pt idx="19">
                  <c:v>96.112118530004835</c:v>
                </c:pt>
                <c:pt idx="20">
                  <c:v>96.109498364486825</c:v>
                </c:pt>
                <c:pt idx="21">
                  <c:v>96.106878270398624</c:v>
                </c:pt>
                <c:pt idx="22">
                  <c:v>96.104258247738272</c:v>
                </c:pt>
                <c:pt idx="23">
                  <c:v>96.101638296503737</c:v>
                </c:pt>
                <c:pt idx="24">
                  <c:v>96.09901841669317</c:v>
                </c:pt>
                <c:pt idx="25">
                  <c:v>96.096398608304611</c:v>
                </c:pt>
                <c:pt idx="26">
                  <c:v>96.09377887133607</c:v>
                </c:pt>
                <c:pt idx="27">
                  <c:v>95.211020990898035</c:v>
                </c:pt>
                <c:pt idx="28">
                  <c:v>96.290532766711607</c:v>
                </c:pt>
                <c:pt idx="29">
                  <c:v>93.597139927786401</c:v>
                </c:pt>
                <c:pt idx="30">
                  <c:v>93.053564394269955</c:v>
                </c:pt>
                <c:pt idx="31">
                  <c:v>95.431467629072941</c:v>
                </c:pt>
                <c:pt idx="32">
                  <c:v>92.904224018385733</c:v>
                </c:pt>
                <c:pt idx="33">
                  <c:v>93.045952522470643</c:v>
                </c:pt>
                <c:pt idx="34">
                  <c:v>93.259801881495505</c:v>
                </c:pt>
                <c:pt idx="35">
                  <c:v>88.201178954917495</c:v>
                </c:pt>
                <c:pt idx="36">
                  <c:v>88.148287230676118</c:v>
                </c:pt>
                <c:pt idx="37">
                  <c:v>87.568903073665808</c:v>
                </c:pt>
                <c:pt idx="38">
                  <c:v>87.732393323106663</c:v>
                </c:pt>
                <c:pt idx="39">
                  <c:v>85.097669208731503</c:v>
                </c:pt>
                <c:pt idx="40">
                  <c:v>80.407765840834202</c:v>
                </c:pt>
                <c:pt idx="41">
                  <c:v>80.405573800343802</c:v>
                </c:pt>
                <c:pt idx="42">
                  <c:v>80.403381819611809</c:v>
                </c:pt>
                <c:pt idx="43">
                  <c:v>80.401189898636673</c:v>
                </c:pt>
                <c:pt idx="44">
                  <c:v>80.398998037416646</c:v>
                </c:pt>
                <c:pt idx="45">
                  <c:v>80.396806235950208</c:v>
                </c:pt>
                <c:pt idx="46">
                  <c:v>80.394614494235682</c:v>
                </c:pt>
                <c:pt idx="47">
                  <c:v>80.392422812271349</c:v>
                </c:pt>
                <c:pt idx="48">
                  <c:v>80.390231190055758</c:v>
                </c:pt>
                <c:pt idx="49">
                  <c:v>80.388039627587148</c:v>
                </c:pt>
                <c:pt idx="50">
                  <c:v>80.385848124863927</c:v>
                </c:pt>
                <c:pt idx="51">
                  <c:v>80.383656681884517</c:v>
                </c:pt>
                <c:pt idx="52">
                  <c:v>80.381465298647214</c:v>
                </c:pt>
                <c:pt idx="53">
                  <c:v>80.379273975150412</c:v>
                </c:pt>
                <c:pt idx="54">
                  <c:v>80.377082711392518</c:v>
                </c:pt>
                <c:pt idx="55">
                  <c:v>80.374891507371842</c:v>
                </c:pt>
                <c:pt idx="56">
                  <c:v>80.372700363086778</c:v>
                </c:pt>
                <c:pt idx="57">
                  <c:v>80.370509278535778</c:v>
                </c:pt>
                <c:pt idx="58">
                  <c:v>80.368318253717078</c:v>
                </c:pt>
                <c:pt idx="59">
                  <c:v>80.366127288629144</c:v>
                </c:pt>
                <c:pt idx="60">
                  <c:v>80.363936383270314</c:v>
                </c:pt>
                <c:pt idx="61">
                  <c:v>80.361745537638939</c:v>
                </c:pt>
                <c:pt idx="62">
                  <c:v>80.359554751733455</c:v>
                </c:pt>
                <c:pt idx="63">
                  <c:v>80.357364025552172</c:v>
                </c:pt>
                <c:pt idx="64">
                  <c:v>80.35517335909347</c:v>
                </c:pt>
                <c:pt idx="65">
                  <c:v>80.352982752355743</c:v>
                </c:pt>
                <c:pt idx="66">
                  <c:v>80.350792205337399</c:v>
                </c:pt>
                <c:pt idx="67">
                  <c:v>83.457751422873713</c:v>
                </c:pt>
                <c:pt idx="68">
                  <c:v>83.455476235042752</c:v>
                </c:pt>
                <c:pt idx="69">
                  <c:v>85.7094137504006</c:v>
                </c:pt>
                <c:pt idx="70">
                  <c:v>90.92671705997391</c:v>
                </c:pt>
                <c:pt idx="71">
                  <c:v>90.924238256547781</c:v>
                </c:pt>
                <c:pt idx="72">
                  <c:v>90.921759520697677</c:v>
                </c:pt>
                <c:pt idx="73">
                  <c:v>90.919280852421736</c:v>
                </c:pt>
                <c:pt idx="74">
                  <c:v>90.916802251718195</c:v>
                </c:pt>
                <c:pt idx="75">
                  <c:v>90.914323718585123</c:v>
                </c:pt>
                <c:pt idx="76">
                  <c:v>90.911845253020715</c:v>
                </c:pt>
                <c:pt idx="77">
                  <c:v>90.909366855023109</c:v>
                </c:pt>
                <c:pt idx="78">
                  <c:v>90.906888524590485</c:v>
                </c:pt>
                <c:pt idx="79">
                  <c:v>90.904410261721026</c:v>
                </c:pt>
                <c:pt idx="80">
                  <c:v>90.901932066412812</c:v>
                </c:pt>
                <c:pt idx="81">
                  <c:v>90.899453938664081</c:v>
                </c:pt>
                <c:pt idx="82">
                  <c:v>90.896975878472929</c:v>
                </c:pt>
                <c:pt idx="83">
                  <c:v>90.894497885837595</c:v>
                </c:pt>
                <c:pt idx="84">
                  <c:v>90.892019960756144</c:v>
                </c:pt>
                <c:pt idx="85">
                  <c:v>90.889542103226773</c:v>
                </c:pt>
                <c:pt idx="86">
                  <c:v>90.887064313247663</c:v>
                </c:pt>
                <c:pt idx="87">
                  <c:v>90.884586590816951</c:v>
                </c:pt>
                <c:pt idx="88">
                  <c:v>90.882108935932791</c:v>
                </c:pt>
                <c:pt idx="89">
                  <c:v>90.879631348593335</c:v>
                </c:pt>
                <c:pt idx="90">
                  <c:v>89.078869101007513</c:v>
                </c:pt>
                <c:pt idx="91">
                  <c:v>94.414358455717931</c:v>
                </c:pt>
                <c:pt idx="92">
                  <c:v>95.774622145709472</c:v>
                </c:pt>
                <c:pt idx="93">
                  <c:v>101.6484971532096</c:v>
                </c:pt>
                <c:pt idx="94">
                  <c:v>100.2978369453143</c:v>
                </c:pt>
                <c:pt idx="95">
                  <c:v>98.416530210968773</c:v>
                </c:pt>
                <c:pt idx="96">
                  <c:v>98.887003618856923</c:v>
                </c:pt>
                <c:pt idx="97">
                  <c:v>98.420627118839519</c:v>
                </c:pt>
                <c:pt idx="98">
                  <c:v>99.487219172609556</c:v>
                </c:pt>
                <c:pt idx="99">
                  <c:v>100.3798311465425</c:v>
                </c:pt>
                <c:pt idx="100">
                  <c:v>100.753894707719</c:v>
                </c:pt>
                <c:pt idx="101">
                  <c:v>100.7518295389786</c:v>
                </c:pt>
                <c:pt idx="102">
                  <c:v>97.451590841676676</c:v>
                </c:pt>
                <c:pt idx="103">
                  <c:v>97.259707770080738</c:v>
                </c:pt>
                <c:pt idx="104">
                  <c:v>97.446277540841606</c:v>
                </c:pt>
                <c:pt idx="105">
                  <c:v>99.335781733026664</c:v>
                </c:pt>
                <c:pt idx="106">
                  <c:v>100.6634529929576</c:v>
                </c:pt>
                <c:pt idx="107">
                  <c:v>102.3358628053967</c:v>
                </c:pt>
                <c:pt idx="108">
                  <c:v>104.8595863591747</c:v>
                </c:pt>
                <c:pt idx="109">
                  <c:v>103.0340338458584</c:v>
                </c:pt>
                <c:pt idx="110">
                  <c:v>102.3224417124962</c:v>
                </c:pt>
                <c:pt idx="111">
                  <c:v>105.5199320222323</c:v>
                </c:pt>
                <c:pt idx="112">
                  <c:v>105.5177369239177</c:v>
                </c:pt>
                <c:pt idx="113">
                  <c:v>109.4172824412295</c:v>
                </c:pt>
                <c:pt idx="114">
                  <c:v>110.9827306261452</c:v>
                </c:pt>
                <c:pt idx="115">
                  <c:v>112.46296978148921</c:v>
                </c:pt>
                <c:pt idx="116">
                  <c:v>110.93548090372821</c:v>
                </c:pt>
                <c:pt idx="117">
                  <c:v>109.05341035738481</c:v>
                </c:pt>
                <c:pt idx="118">
                  <c:v>110.1505517246711</c:v>
                </c:pt>
                <c:pt idx="119">
                  <c:v>111.6093727171132</c:v>
                </c:pt>
                <c:pt idx="120">
                  <c:v>110.15300117740451</c:v>
                </c:pt>
                <c:pt idx="121">
                  <c:v>114.7182737073218</c:v>
                </c:pt>
                <c:pt idx="122">
                  <c:v>111.96399463066901</c:v>
                </c:pt>
                <c:pt idx="123">
                  <c:v>111.7985043109248</c:v>
                </c:pt>
                <c:pt idx="124">
                  <c:v>119.668214181441</c:v>
                </c:pt>
                <c:pt idx="125">
                  <c:v>120.9847050576052</c:v>
                </c:pt>
                <c:pt idx="126">
                  <c:v>123.1024745356704</c:v>
                </c:pt>
                <c:pt idx="127">
                  <c:v>121.3340406651572</c:v>
                </c:pt>
                <c:pt idx="128">
                  <c:v>121.9838054501534</c:v>
                </c:pt>
                <c:pt idx="129">
                  <c:v>114.86887396779569</c:v>
                </c:pt>
                <c:pt idx="130">
                  <c:v>114.6466090199355</c:v>
                </c:pt>
                <c:pt idx="131">
                  <c:v>109.4821994916428</c:v>
                </c:pt>
                <c:pt idx="132">
                  <c:v>113.0250998794034</c:v>
                </c:pt>
                <c:pt idx="133">
                  <c:v>111.2572350259293</c:v>
                </c:pt>
                <c:pt idx="134">
                  <c:v>115.1189467360997</c:v>
                </c:pt>
                <c:pt idx="135">
                  <c:v>114.2657092434692</c:v>
                </c:pt>
                <c:pt idx="136">
                  <c:v>120.8850033393098</c:v>
                </c:pt>
                <c:pt idx="137">
                  <c:v>119.3794229543666</c:v>
                </c:pt>
                <c:pt idx="138">
                  <c:v>120.6883645780046</c:v>
                </c:pt>
                <c:pt idx="139">
                  <c:v>116.6024474747577</c:v>
                </c:pt>
                <c:pt idx="140">
                  <c:v>117.41517091691991</c:v>
                </c:pt>
                <c:pt idx="141">
                  <c:v>118.3696238511716</c:v>
                </c:pt>
                <c:pt idx="142">
                  <c:v>118.3245474950229</c:v>
                </c:pt>
                <c:pt idx="143">
                  <c:v>118.1873256378888</c:v>
                </c:pt>
                <c:pt idx="144">
                  <c:v>116.8947499693645</c:v>
                </c:pt>
                <c:pt idx="145">
                  <c:v>115.0423003298886</c:v>
                </c:pt>
                <c:pt idx="146">
                  <c:v>115.0398456370352</c:v>
                </c:pt>
                <c:pt idx="147">
                  <c:v>115.0373910111005</c:v>
                </c:pt>
                <c:pt idx="148">
                  <c:v>115.0349364520827</c:v>
                </c:pt>
                <c:pt idx="149">
                  <c:v>115.03248195998</c:v>
                </c:pt>
                <c:pt idx="150">
                  <c:v>115.03002753479051</c:v>
                </c:pt>
                <c:pt idx="151">
                  <c:v>115.0275731765125</c:v>
                </c:pt>
                <c:pt idx="152">
                  <c:v>115.0251188851442</c:v>
                </c:pt>
                <c:pt idx="153">
                  <c:v>115.0226646606836</c:v>
                </c:pt>
                <c:pt idx="154">
                  <c:v>115.02021050312889</c:v>
                </c:pt>
                <c:pt idx="155">
                  <c:v>115.01775641247841</c:v>
                </c:pt>
                <c:pt idx="156">
                  <c:v>115.01530238873021</c:v>
                </c:pt>
                <c:pt idx="157">
                  <c:v>115.0128484318826</c:v>
                </c:pt>
                <c:pt idx="158">
                  <c:v>122.50292113531729</c:v>
                </c:pt>
                <c:pt idx="159">
                  <c:v>122.5002630543618</c:v>
                </c:pt>
                <c:pt idx="160">
                  <c:v>122.49760504586961</c:v>
                </c:pt>
                <c:pt idx="161">
                  <c:v>122.494947109839</c:v>
                </c:pt>
                <c:pt idx="162">
                  <c:v>122.4922892462677</c:v>
                </c:pt>
                <c:pt idx="163">
                  <c:v>122.4896314551539</c:v>
                </c:pt>
                <c:pt idx="164">
                  <c:v>122.4869737364956</c:v>
                </c:pt>
                <c:pt idx="165">
                  <c:v>122.484316090291</c:v>
                </c:pt>
                <c:pt idx="166">
                  <c:v>122.48165851653781</c:v>
                </c:pt>
                <c:pt idx="167">
                  <c:v>122.4790010152342</c:v>
                </c:pt>
                <c:pt idx="168">
                  <c:v>122.47634358637831</c:v>
                </c:pt>
                <c:pt idx="169">
                  <c:v>122.473686229968</c:v>
                </c:pt>
                <c:pt idx="170">
                  <c:v>122.4710289460013</c:v>
                </c:pt>
                <c:pt idx="171">
                  <c:v>122.46837173447631</c:v>
                </c:pt>
                <c:pt idx="172">
                  <c:v>122.46571459539101</c:v>
                </c:pt>
                <c:pt idx="173">
                  <c:v>122.46305752874351</c:v>
                </c:pt>
                <c:pt idx="174">
                  <c:v>132.74664012752419</c:v>
                </c:pt>
                <c:pt idx="175">
                  <c:v>134.11225134204241</c:v>
                </c:pt>
                <c:pt idx="176">
                  <c:v>138.85844984528671</c:v>
                </c:pt>
                <c:pt idx="177">
                  <c:v>146.07265062195299</c:v>
                </c:pt>
                <c:pt idx="178">
                  <c:v>158.47904673880171</c:v>
                </c:pt>
                <c:pt idx="179">
                  <c:v>148.85906799342541</c:v>
                </c:pt>
                <c:pt idx="180">
                  <c:v>141.64521042310881</c:v>
                </c:pt>
                <c:pt idx="181">
                  <c:v>135.78758932558151</c:v>
                </c:pt>
                <c:pt idx="182">
                  <c:v>147.7305351786132</c:v>
                </c:pt>
                <c:pt idx="183">
                  <c:v>149.0454617485064</c:v>
                </c:pt>
                <c:pt idx="184">
                  <c:v>152.69065976247779</c:v>
                </c:pt>
                <c:pt idx="185">
                  <c:v>149.9258268105105</c:v>
                </c:pt>
                <c:pt idx="186">
                  <c:v>152.44005419377561</c:v>
                </c:pt>
                <c:pt idx="187">
                  <c:v>153.79843938276929</c:v>
                </c:pt>
                <c:pt idx="188">
                  <c:v>153.81991570931999</c:v>
                </c:pt>
                <c:pt idx="189">
                  <c:v>159.33226003072019</c:v>
                </c:pt>
                <c:pt idx="190">
                  <c:v>168.1050138905633</c:v>
                </c:pt>
                <c:pt idx="191">
                  <c:v>178.18280151357871</c:v>
                </c:pt>
                <c:pt idx="192">
                  <c:v>188.95963657988571</c:v>
                </c:pt>
                <c:pt idx="193">
                  <c:v>210.13562879115011</c:v>
                </c:pt>
                <c:pt idx="194">
                  <c:v>236.17611229120971</c:v>
                </c:pt>
                <c:pt idx="195">
                  <c:v>236.79493343488011</c:v>
                </c:pt>
                <c:pt idx="196">
                  <c:v>228.98839074433971</c:v>
                </c:pt>
                <c:pt idx="197">
                  <c:v>238.86310752423779</c:v>
                </c:pt>
                <c:pt idx="198">
                  <c:v>250.03006957932701</c:v>
                </c:pt>
                <c:pt idx="199">
                  <c:v>279.40093508525331</c:v>
                </c:pt>
                <c:pt idx="200">
                  <c:v>287.40628338723809</c:v>
                </c:pt>
                <c:pt idx="201">
                  <c:v>285.99405092315101</c:v>
                </c:pt>
                <c:pt idx="202">
                  <c:v>299.89371298034519</c:v>
                </c:pt>
                <c:pt idx="203">
                  <c:v>332.28873307255401</c:v>
                </c:pt>
                <c:pt idx="204">
                  <c:v>464.31628813169971</c:v>
                </c:pt>
                <c:pt idx="205">
                  <c:v>390.02966208688218</c:v>
                </c:pt>
                <c:pt idx="206">
                  <c:v>393.90347006696089</c:v>
                </c:pt>
                <c:pt idx="207">
                  <c:v>476.06205164496259</c:v>
                </c:pt>
                <c:pt idx="208">
                  <c:v>506.65002235647597</c:v>
                </c:pt>
                <c:pt idx="209">
                  <c:v>523.10729469899252</c:v>
                </c:pt>
                <c:pt idx="210">
                  <c:v>508.37812937876532</c:v>
                </c:pt>
                <c:pt idx="211">
                  <c:v>523.88549458396221</c:v>
                </c:pt>
                <c:pt idx="212">
                  <c:v>604.40053223390919</c:v>
                </c:pt>
                <c:pt idx="213">
                  <c:v>650.49455619606283</c:v>
                </c:pt>
                <c:pt idx="214">
                  <c:v>669.19939108579717</c:v>
                </c:pt>
                <c:pt idx="215">
                  <c:v>731.61976040532295</c:v>
                </c:pt>
                <c:pt idx="216">
                  <c:v>730.01492992955957</c:v>
                </c:pt>
                <c:pt idx="217">
                  <c:v>621.64327435354414</c:v>
                </c:pt>
                <c:pt idx="218">
                  <c:v>676.23218091540991</c:v>
                </c:pt>
                <c:pt idx="219">
                  <c:v>698.02973476657598</c:v>
                </c:pt>
                <c:pt idx="220">
                  <c:v>743.50711843638805</c:v>
                </c:pt>
                <c:pt idx="221">
                  <c:v>677.28977984961773</c:v>
                </c:pt>
                <c:pt idx="222">
                  <c:v>542.67103300036376</c:v>
                </c:pt>
                <c:pt idx="223">
                  <c:v>460.76073270917129</c:v>
                </c:pt>
                <c:pt idx="224">
                  <c:v>521.68533249541417</c:v>
                </c:pt>
                <c:pt idx="225">
                  <c:v>582.40710885328701</c:v>
                </c:pt>
                <c:pt idx="226">
                  <c:v>641.87762788571808</c:v>
                </c:pt>
                <c:pt idx="227">
                  <c:v>573.19681614886804</c:v>
                </c:pt>
                <c:pt idx="228">
                  <c:v>569.9244411410682</c:v>
                </c:pt>
                <c:pt idx="229">
                  <c:v>581.96549134507052</c:v>
                </c:pt>
                <c:pt idx="230">
                  <c:v>581.95030760136103</c:v>
                </c:pt>
                <c:pt idx="231">
                  <c:v>581.93512427158396</c:v>
                </c:pt>
                <c:pt idx="232">
                  <c:v>581.91994135572804</c:v>
                </c:pt>
                <c:pt idx="233">
                  <c:v>563.09016248094133</c:v>
                </c:pt>
                <c:pt idx="234">
                  <c:v>437.31707293809808</c:v>
                </c:pt>
                <c:pt idx="235">
                  <c:v>570.8217838749315</c:v>
                </c:pt>
                <c:pt idx="236">
                  <c:v>570.80690392598297</c:v>
                </c:pt>
                <c:pt idx="237">
                  <c:v>570.79202438268487</c:v>
                </c:pt>
                <c:pt idx="238">
                  <c:v>581.15842206847253</c:v>
                </c:pt>
                <c:pt idx="239">
                  <c:v>581.14326032672386</c:v>
                </c:pt>
                <c:pt idx="240">
                  <c:v>581.12809899830802</c:v>
                </c:pt>
                <c:pt idx="241">
                  <c:v>581.11293808321341</c:v>
                </c:pt>
                <c:pt idx="242">
                  <c:v>581.09777758142923</c:v>
                </c:pt>
                <c:pt idx="243">
                  <c:v>581.08261749294331</c:v>
                </c:pt>
                <c:pt idx="244">
                  <c:v>581.06745781774532</c:v>
                </c:pt>
                <c:pt idx="245">
                  <c:v>581.05229855582377</c:v>
                </c:pt>
                <c:pt idx="246">
                  <c:v>581.03713970716706</c:v>
                </c:pt>
                <c:pt idx="247">
                  <c:v>581.02198127176405</c:v>
                </c:pt>
                <c:pt idx="248">
                  <c:v>581.00614171080304</c:v>
                </c:pt>
                <c:pt idx="249">
                  <c:v>580.99030258165351</c:v>
                </c:pt>
                <c:pt idx="250">
                  <c:v>580.97446388430274</c:v>
                </c:pt>
                <c:pt idx="251">
                  <c:v>580.95862561873969</c:v>
                </c:pt>
                <c:pt idx="252">
                  <c:v>580.94278778495232</c:v>
                </c:pt>
                <c:pt idx="253">
                  <c:v>580.92695038292879</c:v>
                </c:pt>
                <c:pt idx="254">
                  <c:v>580.91111341265776</c:v>
                </c:pt>
                <c:pt idx="255">
                  <c:v>603.04793227979872</c:v>
                </c:pt>
                <c:pt idx="256">
                  <c:v>605.28443246005463</c:v>
                </c:pt>
                <c:pt idx="257">
                  <c:v>605.27189135725905</c:v>
                </c:pt>
                <c:pt idx="258">
                  <c:v>629.34389546544401</c:v>
                </c:pt>
                <c:pt idx="259">
                  <c:v>602.46073343400269</c:v>
                </c:pt>
                <c:pt idx="260">
                  <c:v>590.78535679217225</c:v>
                </c:pt>
                <c:pt idx="261">
                  <c:v>586.57319692733063</c:v>
                </c:pt>
                <c:pt idx="262">
                  <c:v>601.19460777799748</c:v>
                </c:pt>
                <c:pt idx="263">
                  <c:v>587.79899618403294</c:v>
                </c:pt>
                <c:pt idx="264">
                  <c:v>575.22038246918146</c:v>
                </c:pt>
                <c:pt idx="265">
                  <c:v>575.20470106880805</c:v>
                </c:pt>
                <c:pt idx="266">
                  <c:v>575.18902009593398</c:v>
                </c:pt>
                <c:pt idx="267">
                  <c:v>575.17333955054801</c:v>
                </c:pt>
                <c:pt idx="268">
                  <c:v>575.1576594326375</c:v>
                </c:pt>
                <c:pt idx="269">
                  <c:v>575.14197974219167</c:v>
                </c:pt>
                <c:pt idx="270">
                  <c:v>575.12630047919845</c:v>
                </c:pt>
                <c:pt idx="271">
                  <c:v>575.11062164364625</c:v>
                </c:pt>
                <c:pt idx="272">
                  <c:v>575.09494323552337</c:v>
                </c:pt>
                <c:pt idx="273">
                  <c:v>575.07926525481832</c:v>
                </c:pt>
                <c:pt idx="274">
                  <c:v>575.06358770151928</c:v>
                </c:pt>
                <c:pt idx="275">
                  <c:v>575.04791057561476</c:v>
                </c:pt>
                <c:pt idx="276">
                  <c:v>575.03223387709306</c:v>
                </c:pt>
                <c:pt idx="277">
                  <c:v>575.01655760594224</c:v>
                </c:pt>
                <c:pt idx="278">
                  <c:v>575.00088176215138</c:v>
                </c:pt>
                <c:pt idx="279">
                  <c:v>574.98520634570787</c:v>
                </c:pt>
                <c:pt idx="280">
                  <c:v>574.96953135660078</c:v>
                </c:pt>
                <c:pt idx="281">
                  <c:v>574.95385679481797</c:v>
                </c:pt>
                <c:pt idx="282">
                  <c:v>574.9381826603485</c:v>
                </c:pt>
                <c:pt idx="283">
                  <c:v>574.92250895317989</c:v>
                </c:pt>
                <c:pt idx="284">
                  <c:v>574.90683567330098</c:v>
                </c:pt>
                <c:pt idx="285">
                  <c:v>574.89116282069983</c:v>
                </c:pt>
                <c:pt idx="286">
                  <c:v>543.82297503132736</c:v>
                </c:pt>
                <c:pt idx="287">
                  <c:v>551.05460362657902</c:v>
                </c:pt>
                <c:pt idx="288">
                  <c:v>551.03958102284253</c:v>
                </c:pt>
                <c:pt idx="289">
                  <c:v>551.02455882864558</c:v>
                </c:pt>
                <c:pt idx="290">
                  <c:v>551.00953704397682</c:v>
                </c:pt>
                <c:pt idx="291">
                  <c:v>550.99451566882544</c:v>
                </c:pt>
                <c:pt idx="292">
                  <c:v>550.97949470317974</c:v>
                </c:pt>
                <c:pt idx="293">
                  <c:v>550.96447414702902</c:v>
                </c:pt>
                <c:pt idx="294">
                  <c:v>550.94945400036204</c:v>
                </c:pt>
                <c:pt idx="295">
                  <c:v>550.93443426316765</c:v>
                </c:pt>
                <c:pt idx="296">
                  <c:v>550.91941493543413</c:v>
                </c:pt>
                <c:pt idx="297">
                  <c:v>550.90439601715138</c:v>
                </c:pt>
                <c:pt idx="298">
                  <c:v>550.88937750830746</c:v>
                </c:pt>
                <c:pt idx="299">
                  <c:v>568.72422919473581</c:v>
                </c:pt>
                <c:pt idx="300">
                  <c:v>568.70872488958321</c:v>
                </c:pt>
                <c:pt idx="301">
                  <c:v>568.69322100710167</c:v>
                </c:pt>
                <c:pt idx="302">
                  <c:v>568.67771754728005</c:v>
                </c:pt>
                <c:pt idx="303">
                  <c:v>568.66221451010676</c:v>
                </c:pt>
                <c:pt idx="304">
                  <c:v>606.55949147461718</c:v>
                </c:pt>
                <c:pt idx="305">
                  <c:v>606.54691561173388</c:v>
                </c:pt>
                <c:pt idx="306">
                  <c:v>606.53434009168836</c:v>
                </c:pt>
                <c:pt idx="307">
                  <c:v>606.52176491447096</c:v>
                </c:pt>
                <c:pt idx="308">
                  <c:v>606.50919008007259</c:v>
                </c:pt>
                <c:pt idx="309">
                  <c:v>606.49661558848322</c:v>
                </c:pt>
                <c:pt idx="310">
                  <c:v>606.48404143969458</c:v>
                </c:pt>
                <c:pt idx="311">
                  <c:v>606.47146763369642</c:v>
                </c:pt>
                <c:pt idx="312">
                  <c:v>606.45889417047977</c:v>
                </c:pt>
                <c:pt idx="313">
                  <c:v>606.44632105003529</c:v>
                </c:pt>
                <c:pt idx="314">
                  <c:v>606.43374827235345</c:v>
                </c:pt>
                <c:pt idx="315">
                  <c:v>606.42117583742504</c:v>
                </c:pt>
                <c:pt idx="316">
                  <c:v>606.40860374524073</c:v>
                </c:pt>
                <c:pt idx="317">
                  <c:v>606.39603199579142</c:v>
                </c:pt>
                <c:pt idx="318">
                  <c:v>606.38346058906745</c:v>
                </c:pt>
                <c:pt idx="319">
                  <c:v>606.37088952505928</c:v>
                </c:pt>
                <c:pt idx="320">
                  <c:v>606.35831880375781</c:v>
                </c:pt>
                <c:pt idx="321">
                  <c:v>611.71354846955035</c:v>
                </c:pt>
                <c:pt idx="322">
                  <c:v>608.02706795663323</c:v>
                </c:pt>
                <c:pt idx="323">
                  <c:v>601.60570631223584</c:v>
                </c:pt>
                <c:pt idx="324">
                  <c:v>596.06459189326358</c:v>
                </c:pt>
                <c:pt idx="325">
                  <c:v>592.43016766618052</c:v>
                </c:pt>
                <c:pt idx="326">
                  <c:v>575.5695767375297</c:v>
                </c:pt>
                <c:pt idx="327">
                  <c:v>558.66130928340658</c:v>
                </c:pt>
                <c:pt idx="328">
                  <c:v>558.64607930906823</c:v>
                </c:pt>
                <c:pt idx="329">
                  <c:v>558.6308497499225</c:v>
                </c:pt>
                <c:pt idx="330">
                  <c:v>558.61562060595816</c:v>
                </c:pt>
                <c:pt idx="331">
                  <c:v>558.60039187716427</c:v>
                </c:pt>
                <c:pt idx="332">
                  <c:v>558.58516356352868</c:v>
                </c:pt>
                <c:pt idx="333">
                  <c:v>558.56993566504082</c:v>
                </c:pt>
                <c:pt idx="334">
                  <c:v>585.88954200089904</c:v>
                </c:pt>
                <c:pt idx="335">
                  <c:v>581.87718018656642</c:v>
                </c:pt>
                <c:pt idx="336">
                  <c:v>581.86527720179606</c:v>
                </c:pt>
                <c:pt idx="337">
                  <c:v>581.85337454151977</c:v>
                </c:pt>
                <c:pt idx="338">
                  <c:v>581.84147220572822</c:v>
                </c:pt>
                <c:pt idx="339">
                  <c:v>581.82957019441301</c:v>
                </c:pt>
                <c:pt idx="340">
                  <c:v>581.81766850756503</c:v>
                </c:pt>
                <c:pt idx="341">
                  <c:v>581.80576714517554</c:v>
                </c:pt>
                <c:pt idx="342">
                  <c:v>581.79386610723554</c:v>
                </c:pt>
                <c:pt idx="343">
                  <c:v>581.78196539373641</c:v>
                </c:pt>
                <c:pt idx="344">
                  <c:v>581.7700650046695</c:v>
                </c:pt>
                <c:pt idx="345">
                  <c:v>581.75816494002527</c:v>
                </c:pt>
                <c:pt idx="346">
                  <c:v>581.74626519979518</c:v>
                </c:pt>
                <c:pt idx="347">
                  <c:v>581.73436578397059</c:v>
                </c:pt>
                <c:pt idx="348">
                  <c:v>648.38117364771676</c:v>
                </c:pt>
                <c:pt idx="349">
                  <c:v>648.36745766086983</c:v>
                </c:pt>
                <c:pt idx="350">
                  <c:v>648.35374204794232</c:v>
                </c:pt>
                <c:pt idx="351">
                  <c:v>648.34002680892308</c:v>
                </c:pt>
                <c:pt idx="352">
                  <c:v>648.32631194380303</c:v>
                </c:pt>
                <c:pt idx="353">
                  <c:v>648.31259745257159</c:v>
                </c:pt>
                <c:pt idx="354">
                  <c:v>648.29888333521842</c:v>
                </c:pt>
                <c:pt idx="355">
                  <c:v>648.28516959173305</c:v>
                </c:pt>
                <c:pt idx="356">
                  <c:v>648.27145622210605</c:v>
                </c:pt>
                <c:pt idx="357">
                  <c:v>648.25774322632651</c:v>
                </c:pt>
                <c:pt idx="358">
                  <c:v>648.24403060438442</c:v>
                </c:pt>
                <c:pt idx="359">
                  <c:v>648.23031835626966</c:v>
                </c:pt>
                <c:pt idx="360">
                  <c:v>648.21660648197224</c:v>
                </c:pt>
                <c:pt idx="361">
                  <c:v>648.20289498148179</c:v>
                </c:pt>
                <c:pt idx="362">
                  <c:v>648.1891838547881</c:v>
                </c:pt>
                <c:pt idx="363">
                  <c:v>645.06926221807998</c:v>
                </c:pt>
                <c:pt idx="364">
                  <c:v>620.84965360836782</c:v>
                </c:pt>
                <c:pt idx="365">
                  <c:v>625.08705417026158</c:v>
                </c:pt>
                <c:pt idx="366">
                  <c:v>632.6154444913293</c:v>
                </c:pt>
                <c:pt idx="367">
                  <c:v>633.08166094720434</c:v>
                </c:pt>
                <c:pt idx="368">
                  <c:v>644.08572502103323</c:v>
                </c:pt>
                <c:pt idx="369">
                  <c:v>634.94027248895941</c:v>
                </c:pt>
                <c:pt idx="370">
                  <c:v>634.92692292193851</c:v>
                </c:pt>
                <c:pt idx="371">
                  <c:v>634.91357371884806</c:v>
                </c:pt>
                <c:pt idx="372">
                  <c:v>634.90022487967713</c:v>
                </c:pt>
                <c:pt idx="373">
                  <c:v>634.88687640441628</c:v>
                </c:pt>
                <c:pt idx="374">
                  <c:v>634.87352829305541</c:v>
                </c:pt>
                <c:pt idx="375">
                  <c:v>634.86018054558497</c:v>
                </c:pt>
                <c:pt idx="376">
                  <c:v>634.84683316199471</c:v>
                </c:pt>
                <c:pt idx="377">
                  <c:v>634.83348614227509</c:v>
                </c:pt>
                <c:pt idx="378">
                  <c:v>634.82013948641577</c:v>
                </c:pt>
                <c:pt idx="379">
                  <c:v>634.80679319440708</c:v>
                </c:pt>
                <c:pt idx="380">
                  <c:v>634.79344726623901</c:v>
                </c:pt>
                <c:pt idx="381">
                  <c:v>634.78010170190157</c:v>
                </c:pt>
                <c:pt idx="382">
                  <c:v>634.7667565013852</c:v>
                </c:pt>
                <c:pt idx="383">
                  <c:v>634.75341166467945</c:v>
                </c:pt>
                <c:pt idx="384">
                  <c:v>634.74006719177441</c:v>
                </c:pt>
                <c:pt idx="385">
                  <c:v>634.7267230826609</c:v>
                </c:pt>
                <c:pt idx="386">
                  <c:v>634.71337933732855</c:v>
                </c:pt>
                <c:pt idx="387">
                  <c:v>634.70003595576702</c:v>
                </c:pt>
                <c:pt idx="388">
                  <c:v>634.686692937967</c:v>
                </c:pt>
                <c:pt idx="389">
                  <c:v>634.67335028391813</c:v>
                </c:pt>
                <c:pt idx="390">
                  <c:v>634.66000799361098</c:v>
                </c:pt>
                <c:pt idx="391">
                  <c:v>639.2752274494585</c:v>
                </c:pt>
                <c:pt idx="392">
                  <c:v>682.95909100222309</c:v>
                </c:pt>
                <c:pt idx="393">
                  <c:v>694.07309720952003</c:v>
                </c:pt>
                <c:pt idx="394">
                  <c:v>682.60052633580142</c:v>
                </c:pt>
                <c:pt idx="395">
                  <c:v>688.06054325691605</c:v>
                </c:pt>
                <c:pt idx="396">
                  <c:v>679.69287266615856</c:v>
                </c:pt>
                <c:pt idx="397">
                  <c:v>724.02819631532316</c:v>
                </c:pt>
                <c:pt idx="398">
                  <c:v>731.86633719521353</c:v>
                </c:pt>
                <c:pt idx="399">
                  <c:v>738.01103827974271</c:v>
                </c:pt>
                <c:pt idx="400">
                  <c:v>766.57784212789204</c:v>
                </c:pt>
                <c:pt idx="401">
                  <c:v>773.13509665082358</c:v>
                </c:pt>
                <c:pt idx="402">
                  <c:v>748.66527580241836</c:v>
                </c:pt>
                <c:pt idx="403">
                  <c:v>765.24797902319165</c:v>
                </c:pt>
                <c:pt idx="404">
                  <c:v>760.0022474547709</c:v>
                </c:pt>
                <c:pt idx="405">
                  <c:v>761.17981063242974</c:v>
                </c:pt>
                <c:pt idx="406">
                  <c:v>762.26327065822454</c:v>
                </c:pt>
                <c:pt idx="407">
                  <c:v>755.68273764163155</c:v>
                </c:pt>
                <c:pt idx="408">
                  <c:v>759.41802924826959</c:v>
                </c:pt>
                <c:pt idx="409">
                  <c:v>740.47287497428658</c:v>
                </c:pt>
                <c:pt idx="410">
                  <c:v>697.13785173463316</c:v>
                </c:pt>
                <c:pt idx="411">
                  <c:v>709.54356800687083</c:v>
                </c:pt>
                <c:pt idx="412">
                  <c:v>709.52818463822928</c:v>
                </c:pt>
                <c:pt idx="413">
                  <c:v>709.51280168896199</c:v>
                </c:pt>
                <c:pt idx="414">
                  <c:v>709.49741915905804</c:v>
                </c:pt>
                <c:pt idx="415">
                  <c:v>709.4820370485055</c:v>
                </c:pt>
                <c:pt idx="416">
                  <c:v>709.46665535729323</c:v>
                </c:pt>
                <c:pt idx="417">
                  <c:v>709.45127408540975</c:v>
                </c:pt>
                <c:pt idx="418">
                  <c:v>709.4358932328438</c:v>
                </c:pt>
                <c:pt idx="419">
                  <c:v>709.42051279958332</c:v>
                </c:pt>
                <c:pt idx="420">
                  <c:v>709.40513278561798</c:v>
                </c:pt>
                <c:pt idx="421">
                  <c:v>709.38975319093504</c:v>
                </c:pt>
                <c:pt idx="422">
                  <c:v>709.37437401552427</c:v>
                </c:pt>
                <c:pt idx="423">
                  <c:v>709.3589952593735</c:v>
                </c:pt>
                <c:pt idx="424">
                  <c:v>709.34361692247137</c:v>
                </c:pt>
                <c:pt idx="425">
                  <c:v>709.32823900480651</c:v>
                </c:pt>
                <c:pt idx="426">
                  <c:v>709.31286150636777</c:v>
                </c:pt>
                <c:pt idx="427">
                  <c:v>709.29748442714344</c:v>
                </c:pt>
                <c:pt idx="428">
                  <c:v>709.28210776712206</c:v>
                </c:pt>
                <c:pt idx="429">
                  <c:v>709.26673152629246</c:v>
                </c:pt>
                <c:pt idx="430">
                  <c:v>709.25135570464272</c:v>
                </c:pt>
                <c:pt idx="431">
                  <c:v>709.23598030216203</c:v>
                </c:pt>
                <c:pt idx="432">
                  <c:v>709.22060531883858</c:v>
                </c:pt>
                <c:pt idx="433">
                  <c:v>709.89376733317135</c:v>
                </c:pt>
                <c:pt idx="434">
                  <c:v>713.76805307220411</c:v>
                </c:pt>
                <c:pt idx="435">
                  <c:v>703.27306038539098</c:v>
                </c:pt>
                <c:pt idx="436">
                  <c:v>703.91056282936677</c:v>
                </c:pt>
                <c:pt idx="437">
                  <c:v>703.6181602859541</c:v>
                </c:pt>
                <c:pt idx="438">
                  <c:v>696.67380897000555</c:v>
                </c:pt>
                <c:pt idx="439">
                  <c:v>710.28419817101803</c:v>
                </c:pt>
                <c:pt idx="440">
                  <c:v>711.79759062727965</c:v>
                </c:pt>
                <c:pt idx="441">
                  <c:v>705.33634488075108</c:v>
                </c:pt>
                <c:pt idx="442">
                  <c:v>698.90227253657451</c:v>
                </c:pt>
                <c:pt idx="443">
                  <c:v>700.91646652361658</c:v>
                </c:pt>
                <c:pt idx="444">
                  <c:v>696.61937035158815</c:v>
                </c:pt>
                <c:pt idx="445">
                  <c:v>702.22703512396401</c:v>
                </c:pt>
                <c:pt idx="446">
                  <c:v>707.29806357874065</c:v>
                </c:pt>
                <c:pt idx="447">
                  <c:v>707.2827414260347</c:v>
                </c:pt>
                <c:pt idx="448">
                  <c:v>707.26741969103432</c:v>
                </c:pt>
                <c:pt idx="449">
                  <c:v>707.25209837372847</c:v>
                </c:pt>
                <c:pt idx="450">
                  <c:v>707.23677747410545</c:v>
                </c:pt>
                <c:pt idx="451">
                  <c:v>707.22145699215389</c:v>
                </c:pt>
                <c:pt idx="452">
                  <c:v>707.20613692786253</c:v>
                </c:pt>
                <c:pt idx="453">
                  <c:v>707.19081728121967</c:v>
                </c:pt>
                <c:pt idx="454">
                  <c:v>707.17549805221427</c:v>
                </c:pt>
                <c:pt idx="455">
                  <c:v>707.16017924083485</c:v>
                </c:pt>
                <c:pt idx="456">
                  <c:v>707.14486084707016</c:v>
                </c:pt>
                <c:pt idx="457">
                  <c:v>707.12954287090838</c:v>
                </c:pt>
                <c:pt idx="458">
                  <c:v>707.11422531233848</c:v>
                </c:pt>
                <c:pt idx="459">
                  <c:v>707.09890817134942</c:v>
                </c:pt>
                <c:pt idx="460">
                  <c:v>707.08359144792882</c:v>
                </c:pt>
                <c:pt idx="461">
                  <c:v>707.068275142066</c:v>
                </c:pt>
                <c:pt idx="462">
                  <c:v>707.05295925374946</c:v>
                </c:pt>
                <c:pt idx="463">
                  <c:v>707.03764378296762</c:v>
                </c:pt>
                <c:pt idx="464">
                  <c:v>707.02232872970967</c:v>
                </c:pt>
                <c:pt idx="465">
                  <c:v>707.00701409396368</c:v>
                </c:pt>
                <c:pt idx="466">
                  <c:v>706.99169987571838</c:v>
                </c:pt>
                <c:pt idx="467">
                  <c:v>706.97638607496299</c:v>
                </c:pt>
                <c:pt idx="468">
                  <c:v>706.96107269168488</c:v>
                </c:pt>
                <c:pt idx="469">
                  <c:v>706.94575972587347</c:v>
                </c:pt>
                <c:pt idx="470">
                  <c:v>706.93044717751752</c:v>
                </c:pt>
                <c:pt idx="471">
                  <c:v>706.91513504660543</c:v>
                </c:pt>
                <c:pt idx="472">
                  <c:v>706.89982333312537</c:v>
                </c:pt>
                <c:pt idx="473">
                  <c:v>706.88451203706666</c:v>
                </c:pt>
                <c:pt idx="474">
                  <c:v>696.92356013265839</c:v>
                </c:pt>
                <c:pt idx="475">
                  <c:v>696.90852080501782</c:v>
                </c:pt>
                <c:pt idx="476">
                  <c:v>696.89348188737267</c:v>
                </c:pt>
                <c:pt idx="477">
                  <c:v>696.87844337971183</c:v>
                </c:pt>
                <c:pt idx="478">
                  <c:v>725.30164464055861</c:v>
                </c:pt>
                <c:pt idx="479">
                  <c:v>725.2858316822917</c:v>
                </c:pt>
                <c:pt idx="480">
                  <c:v>725.27001915511005</c:v>
                </c:pt>
                <c:pt idx="481">
                  <c:v>725.25420705900228</c:v>
                </c:pt>
                <c:pt idx="482">
                  <c:v>725.23839539395715</c:v>
                </c:pt>
                <c:pt idx="483">
                  <c:v>725.22258415996237</c:v>
                </c:pt>
                <c:pt idx="484">
                  <c:v>725.20677335700645</c:v>
                </c:pt>
                <c:pt idx="485">
                  <c:v>725.19096298507759</c:v>
                </c:pt>
                <c:pt idx="486">
                  <c:v>725.17515304416384</c:v>
                </c:pt>
                <c:pt idx="487">
                  <c:v>725.15934353425371</c:v>
                </c:pt>
                <c:pt idx="488">
                  <c:v>725.14353445533538</c:v>
                </c:pt>
                <c:pt idx="489">
                  <c:v>725.12772580739704</c:v>
                </c:pt>
                <c:pt idx="490">
                  <c:v>725.11191759042697</c:v>
                </c:pt>
                <c:pt idx="491">
                  <c:v>725.09610980441335</c:v>
                </c:pt>
                <c:pt idx="492">
                  <c:v>725.08030244934503</c:v>
                </c:pt>
                <c:pt idx="493">
                  <c:v>725.06449552520894</c:v>
                </c:pt>
                <c:pt idx="494">
                  <c:v>725.04868903199451</c:v>
                </c:pt>
                <c:pt idx="495">
                  <c:v>725.03288296969004</c:v>
                </c:pt>
                <c:pt idx="496">
                  <c:v>725.01707733828277</c:v>
                </c:pt>
                <c:pt idx="497">
                  <c:v>725.00127213776159</c:v>
                </c:pt>
                <c:pt idx="498">
                  <c:v>724.985467368115</c:v>
                </c:pt>
                <c:pt idx="499">
                  <c:v>724.9696630293306</c:v>
                </c:pt>
                <c:pt idx="500">
                  <c:v>724.95385912139739</c:v>
                </c:pt>
                <c:pt idx="501">
                  <c:v>724.93805564430295</c:v>
                </c:pt>
                <c:pt idx="502">
                  <c:v>724.92225259803593</c:v>
                </c:pt>
                <c:pt idx="503">
                  <c:v>724.90644998258449</c:v>
                </c:pt>
                <c:pt idx="504">
                  <c:v>724.89064779793694</c:v>
                </c:pt>
                <c:pt idx="505">
                  <c:v>724.87484604408155</c:v>
                </c:pt>
                <c:pt idx="506">
                  <c:v>724.85904472100617</c:v>
                </c:pt>
                <c:pt idx="507">
                  <c:v>724.84324382869943</c:v>
                </c:pt>
                <c:pt idx="508">
                  <c:v>724.82744336714984</c:v>
                </c:pt>
                <c:pt idx="509">
                  <c:v>724.81164333634513</c:v>
                </c:pt>
                <c:pt idx="510">
                  <c:v>745.49427759407399</c:v>
                </c:pt>
                <c:pt idx="511">
                  <c:v>745.47791415329311</c:v>
                </c:pt>
                <c:pt idx="512">
                  <c:v>745.46155115860518</c:v>
                </c:pt>
                <c:pt idx="513">
                  <c:v>745.44518860999779</c:v>
                </c:pt>
                <c:pt idx="514">
                  <c:v>745.42882650745889</c:v>
                </c:pt>
                <c:pt idx="515">
                  <c:v>745.41246485097622</c:v>
                </c:pt>
                <c:pt idx="516">
                  <c:v>745.39610364053783</c:v>
                </c:pt>
                <c:pt idx="517">
                  <c:v>745.37974287613144</c:v>
                </c:pt>
                <c:pt idx="518">
                  <c:v>745.36338255774501</c:v>
                </c:pt>
                <c:pt idx="519">
                  <c:v>745.34702268536569</c:v>
                </c:pt>
                <c:pt idx="520">
                  <c:v>745.33066325898244</c:v>
                </c:pt>
                <c:pt idx="521">
                  <c:v>745.31430427858243</c:v>
                </c:pt>
                <c:pt idx="522">
                  <c:v>745.29794574415337</c:v>
                </c:pt>
                <c:pt idx="523">
                  <c:v>745.28158765568367</c:v>
                </c:pt>
                <c:pt idx="524">
                  <c:v>745.26523001316059</c:v>
                </c:pt>
                <c:pt idx="525">
                  <c:v>729.99639803306502</c:v>
                </c:pt>
                <c:pt idx="526">
                  <c:v>729.98045708853374</c:v>
                </c:pt>
                <c:pt idx="527">
                  <c:v>729.96451657857756</c:v>
                </c:pt>
                <c:pt idx="528">
                  <c:v>729.94857650318454</c:v>
                </c:pt>
                <c:pt idx="529">
                  <c:v>729.93263686234241</c:v>
                </c:pt>
                <c:pt idx="530">
                  <c:v>729.91669765604001</c:v>
                </c:pt>
                <c:pt idx="531">
                  <c:v>729.90075888426452</c:v>
                </c:pt>
                <c:pt idx="532">
                  <c:v>729.88482054700535</c:v>
                </c:pt>
                <c:pt idx="533">
                  <c:v>729.86888264424942</c:v>
                </c:pt>
                <c:pt idx="534">
                  <c:v>729.8529451759855</c:v>
                </c:pt>
                <c:pt idx="535">
                  <c:v>729.83700814220208</c:v>
                </c:pt>
                <c:pt idx="536">
                  <c:v>729.82107154288701</c:v>
                </c:pt>
                <c:pt idx="537">
                  <c:v>729.80513537802801</c:v>
                </c:pt>
                <c:pt idx="538">
                  <c:v>729.78919964761371</c:v>
                </c:pt>
                <c:pt idx="539">
                  <c:v>729.77326435163218</c:v>
                </c:pt>
                <c:pt idx="540">
                  <c:v>729.75732949007147</c:v>
                </c:pt>
                <c:pt idx="541">
                  <c:v>729.74139506291999</c:v>
                </c:pt>
                <c:pt idx="542">
                  <c:v>729.72546107016558</c:v>
                </c:pt>
                <c:pt idx="543">
                  <c:v>729.70952751179652</c:v>
                </c:pt>
                <c:pt idx="544">
                  <c:v>729.693594387801</c:v>
                </c:pt>
                <c:pt idx="545">
                  <c:v>729.67766169816707</c:v>
                </c:pt>
                <c:pt idx="546">
                  <c:v>729.66172944288326</c:v>
                </c:pt>
                <c:pt idx="547">
                  <c:v>729.64579762193728</c:v>
                </c:pt>
                <c:pt idx="548">
                  <c:v>729.62986623531754</c:v>
                </c:pt>
                <c:pt idx="549">
                  <c:v>729.61393528301221</c:v>
                </c:pt>
                <c:pt idx="550">
                  <c:v>729.59800476500914</c:v>
                </c:pt>
                <c:pt idx="551">
                  <c:v>729.58207468129694</c:v>
                </c:pt>
                <c:pt idx="552">
                  <c:v>729.56614503186336</c:v>
                </c:pt>
                <c:pt idx="553">
                  <c:v>729.55021581669678</c:v>
                </c:pt>
                <c:pt idx="554">
                  <c:v>729.53428703578538</c:v>
                </c:pt>
                <c:pt idx="555">
                  <c:v>729.51835868911735</c:v>
                </c:pt>
                <c:pt idx="556">
                  <c:v>729.50243077668074</c:v>
                </c:pt>
                <c:pt idx="557">
                  <c:v>729.48650329846339</c:v>
                </c:pt>
                <c:pt idx="558">
                  <c:v>729.47057625445416</c:v>
                </c:pt>
                <c:pt idx="559">
                  <c:v>729.45464964464088</c:v>
                </c:pt>
                <c:pt idx="560">
                  <c:v>729.43872346901151</c:v>
                </c:pt>
                <c:pt idx="561">
                  <c:v>729.42279772755444</c:v>
                </c:pt>
                <c:pt idx="562">
                  <c:v>729.40687242025808</c:v>
                </c:pt>
                <c:pt idx="563">
                  <c:v>729.39094754711004</c:v>
                </c:pt>
                <c:pt idx="564">
                  <c:v>729.37502310809862</c:v>
                </c:pt>
                <c:pt idx="565">
                  <c:v>729.35909910321232</c:v>
                </c:pt>
                <c:pt idx="566">
                  <c:v>697.49659374644932</c:v>
                </c:pt>
                <c:pt idx="567">
                  <c:v>714.73310848445817</c:v>
                </c:pt>
                <c:pt idx="568">
                  <c:v>714.02753909569878</c:v>
                </c:pt>
                <c:pt idx="569">
                  <c:v>696.08604640739838</c:v>
                </c:pt>
                <c:pt idx="570">
                  <c:v>703.9400377843881</c:v>
                </c:pt>
                <c:pt idx="571">
                  <c:v>670.57050613390413</c:v>
                </c:pt>
                <c:pt idx="572">
                  <c:v>660.29475016098343</c:v>
                </c:pt>
                <c:pt idx="573">
                  <c:v>663.31941897549007</c:v>
                </c:pt>
                <c:pt idx="574">
                  <c:v>684.81055609566408</c:v>
                </c:pt>
                <c:pt idx="575">
                  <c:v>698.49133007096032</c:v>
                </c:pt>
                <c:pt idx="576">
                  <c:v>696.20106746787928</c:v>
                </c:pt>
                <c:pt idx="577">
                  <c:v>685.94067660004657</c:v>
                </c:pt>
                <c:pt idx="578">
                  <c:v>687.83404737500496</c:v>
                </c:pt>
                <c:pt idx="579">
                  <c:v>697.77051664973385</c:v>
                </c:pt>
                <c:pt idx="580">
                  <c:v>697.755454232744</c:v>
                </c:pt>
                <c:pt idx="581">
                  <c:v>697.74039222637919</c:v>
                </c:pt>
                <c:pt idx="582">
                  <c:v>697.72533063062804</c:v>
                </c:pt>
                <c:pt idx="583">
                  <c:v>697.71026944547907</c:v>
                </c:pt>
                <c:pt idx="584">
                  <c:v>697.69520867092183</c:v>
                </c:pt>
                <c:pt idx="585">
                  <c:v>697.68014830694437</c:v>
                </c:pt>
                <c:pt idx="586">
                  <c:v>697.66508835353602</c:v>
                </c:pt>
                <c:pt idx="587">
                  <c:v>697.65002881068517</c:v>
                </c:pt>
                <c:pt idx="588">
                  <c:v>697.63496967838103</c:v>
                </c:pt>
                <c:pt idx="589">
                  <c:v>697.61991095661233</c:v>
                </c:pt>
                <c:pt idx="590">
                  <c:v>697.60485264536715</c:v>
                </c:pt>
                <c:pt idx="591">
                  <c:v>697.58979474463536</c:v>
                </c:pt>
                <c:pt idx="592">
                  <c:v>697.57473725440502</c:v>
                </c:pt>
                <c:pt idx="593">
                  <c:v>697.55968017466535</c:v>
                </c:pt>
                <c:pt idx="594">
                  <c:v>697.54462350540507</c:v>
                </c:pt>
                <c:pt idx="595">
                  <c:v>697.52956724661317</c:v>
                </c:pt>
                <c:pt idx="596">
                  <c:v>697.51451139827805</c:v>
                </c:pt>
                <c:pt idx="597">
                  <c:v>697.49945596038901</c:v>
                </c:pt>
                <c:pt idx="598">
                  <c:v>697.48440093293414</c:v>
                </c:pt>
                <c:pt idx="599">
                  <c:v>697.46934631590273</c:v>
                </c:pt>
                <c:pt idx="600">
                  <c:v>697.45429210928376</c:v>
                </c:pt>
                <c:pt idx="601">
                  <c:v>697.43923831306586</c:v>
                </c:pt>
                <c:pt idx="602">
                  <c:v>697.42418492723766</c:v>
                </c:pt>
                <c:pt idx="603">
                  <c:v>697.40913195178814</c:v>
                </c:pt>
                <c:pt idx="604">
                  <c:v>697.39407938670615</c:v>
                </c:pt>
                <c:pt idx="605">
                  <c:v>697.37902723198044</c:v>
                </c:pt>
                <c:pt idx="606">
                  <c:v>697.36397548759976</c:v>
                </c:pt>
                <c:pt idx="607">
                  <c:v>697.34892415355296</c:v>
                </c:pt>
                <c:pt idx="608">
                  <c:v>697.33387322982901</c:v>
                </c:pt>
                <c:pt idx="609">
                  <c:v>697.31882271641666</c:v>
                </c:pt>
                <c:pt idx="610">
                  <c:v>697.30377261330455</c:v>
                </c:pt>
                <c:pt idx="611">
                  <c:v>697.28872292048175</c:v>
                </c:pt>
                <c:pt idx="612">
                  <c:v>697.27367363793678</c:v>
                </c:pt>
                <c:pt idx="613">
                  <c:v>697.25466487541826</c:v>
                </c:pt>
                <c:pt idx="614">
                  <c:v>697.23565663110844</c:v>
                </c:pt>
                <c:pt idx="615">
                  <c:v>697.21664890499267</c:v>
                </c:pt>
                <c:pt idx="616">
                  <c:v>697.19764169705707</c:v>
                </c:pt>
                <c:pt idx="617">
                  <c:v>717.52852954447883</c:v>
                </c:pt>
                <c:pt idx="618">
                  <c:v>717.51372079378223</c:v>
                </c:pt>
                <c:pt idx="619">
                  <c:v>717.49891244679554</c:v>
                </c:pt>
                <c:pt idx="620">
                  <c:v>717.48410450350707</c:v>
                </c:pt>
                <c:pt idx="621">
                  <c:v>717.469296963906</c:v>
                </c:pt>
                <c:pt idx="622">
                  <c:v>717.45448982798166</c:v>
                </c:pt>
                <c:pt idx="623">
                  <c:v>717.43968309572278</c:v>
                </c:pt>
                <c:pt idx="624">
                  <c:v>717.42487676711858</c:v>
                </c:pt>
                <c:pt idx="625">
                  <c:v>717.41007084215755</c:v>
                </c:pt>
                <c:pt idx="626">
                  <c:v>570.98072152786051</c:v>
                </c:pt>
                <c:pt idx="627">
                  <c:v>672.7221916493595</c:v>
                </c:pt>
                <c:pt idx="628">
                  <c:v>672.70385219834441</c:v>
                </c:pt>
                <c:pt idx="629">
                  <c:v>672.68551324729106</c:v>
                </c:pt>
                <c:pt idx="630">
                  <c:v>672.66717479618603</c:v>
                </c:pt>
                <c:pt idx="631">
                  <c:v>672.64883684501558</c:v>
                </c:pt>
                <c:pt idx="632">
                  <c:v>672.63049939376617</c:v>
                </c:pt>
                <c:pt idx="633">
                  <c:v>672.61216244242405</c:v>
                </c:pt>
                <c:pt idx="634">
                  <c:v>672.59382599097603</c:v>
                </c:pt>
                <c:pt idx="635">
                  <c:v>672.57549003940778</c:v>
                </c:pt>
                <c:pt idx="636">
                  <c:v>672.55715458770601</c:v>
                </c:pt>
                <c:pt idx="637">
                  <c:v>672.53881963585741</c:v>
                </c:pt>
                <c:pt idx="638">
                  <c:v>672.52048518384777</c:v>
                </c:pt>
                <c:pt idx="639">
                  <c:v>672.50215123166402</c:v>
                </c:pt>
                <c:pt idx="640">
                  <c:v>672.48381777929205</c:v>
                </c:pt>
                <c:pt idx="641">
                  <c:v>671.28679824459834</c:v>
                </c:pt>
                <c:pt idx="642">
                  <c:v>650.91514889644861</c:v>
                </c:pt>
                <c:pt idx="643">
                  <c:v>650.89740393926377</c:v>
                </c:pt>
                <c:pt idx="644">
                  <c:v>650.8796594658337</c:v>
                </c:pt>
                <c:pt idx="645">
                  <c:v>650.86191547614567</c:v>
                </c:pt>
                <c:pt idx="646">
                  <c:v>650.84417197018638</c:v>
                </c:pt>
                <c:pt idx="647">
                  <c:v>650.82642894794242</c:v>
                </c:pt>
                <c:pt idx="648">
                  <c:v>650.80868640940071</c:v>
                </c:pt>
                <c:pt idx="649">
                  <c:v>650.79094435454851</c:v>
                </c:pt>
                <c:pt idx="650">
                  <c:v>650.77320278337197</c:v>
                </c:pt>
                <c:pt idx="651">
                  <c:v>650.75546169585812</c:v>
                </c:pt>
                <c:pt idx="652">
                  <c:v>650.73772109199399</c:v>
                </c:pt>
                <c:pt idx="653">
                  <c:v>650.71998097176663</c:v>
                </c:pt>
                <c:pt idx="654">
                  <c:v>650.70224133516183</c:v>
                </c:pt>
                <c:pt idx="655">
                  <c:v>650.68450218216742</c:v>
                </c:pt>
                <c:pt idx="656">
                  <c:v>650.66676351276953</c:v>
                </c:pt>
                <c:pt idx="657">
                  <c:v>707.67885087142508</c:v>
                </c:pt>
                <c:pt idx="658">
                  <c:v>648.97294607098058</c:v>
                </c:pt>
                <c:pt idx="659">
                  <c:v>646.21930372863403</c:v>
                </c:pt>
                <c:pt idx="660">
                  <c:v>673.20118472379488</c:v>
                </c:pt>
                <c:pt idx="661">
                  <c:v>653.06500197459138</c:v>
                </c:pt>
                <c:pt idx="662">
                  <c:v>663.96247263494377</c:v>
                </c:pt>
                <c:pt idx="663">
                  <c:v>673.61587462697776</c:v>
                </c:pt>
                <c:pt idx="664">
                  <c:v>675.66991997665582</c:v>
                </c:pt>
                <c:pt idx="665">
                  <c:v>652.02667778918521</c:v>
                </c:pt>
                <c:pt idx="666">
                  <c:v>660.04940440459086</c:v>
                </c:pt>
                <c:pt idx="667">
                  <c:v>659.61696273506641</c:v>
                </c:pt>
                <c:pt idx="668">
                  <c:v>656.09008576079918</c:v>
                </c:pt>
                <c:pt idx="669">
                  <c:v>653.19885282323173</c:v>
                </c:pt>
                <c:pt idx="670">
                  <c:v>700.25819335047208</c:v>
                </c:pt>
                <c:pt idx="671">
                  <c:v>701.13482221744323</c:v>
                </c:pt>
                <c:pt idx="672">
                  <c:v>713.42789937867076</c:v>
                </c:pt>
                <c:pt idx="673">
                  <c:v>745.46556087483145</c:v>
                </c:pt>
                <c:pt idx="674">
                  <c:v>757.94325155066133</c:v>
                </c:pt>
                <c:pt idx="675">
                  <c:v>740.08918053015998</c:v>
                </c:pt>
                <c:pt idx="676">
                  <c:v>746.47542525680467</c:v>
                </c:pt>
                <c:pt idx="677">
                  <c:v>739.29180925130322</c:v>
                </c:pt>
                <c:pt idx="678">
                  <c:v>746.60995737428982</c:v>
                </c:pt>
                <c:pt idx="679">
                  <c:v>742.63765980982146</c:v>
                </c:pt>
                <c:pt idx="680">
                  <c:v>774.23343544910665</c:v>
                </c:pt>
                <c:pt idx="681">
                  <c:v>778.67071602211138</c:v>
                </c:pt>
                <c:pt idx="682">
                  <c:v>788.22411847373144</c:v>
                </c:pt>
                <c:pt idx="683">
                  <c:v>784.00254888947666</c:v>
                </c:pt>
                <c:pt idx="684">
                  <c:v>765.32360753385217</c:v>
                </c:pt>
                <c:pt idx="685">
                  <c:v>758.16174722582252</c:v>
                </c:pt>
                <c:pt idx="686">
                  <c:v>767.46611518658267</c:v>
                </c:pt>
                <c:pt idx="687">
                  <c:v>776.1486437799482</c:v>
                </c:pt>
                <c:pt idx="688">
                  <c:v>765.6112364209672</c:v>
                </c:pt>
                <c:pt idx="689">
                  <c:v>705.10104234837604</c:v>
                </c:pt>
                <c:pt idx="690">
                  <c:v>714.67503727063126</c:v>
                </c:pt>
                <c:pt idx="691">
                  <c:v>716.35843388296189</c:v>
                </c:pt>
                <c:pt idx="692">
                  <c:v>716.34365703088929</c:v>
                </c:pt>
                <c:pt idx="693">
                  <c:v>716.32888058165634</c:v>
                </c:pt>
                <c:pt idx="694">
                  <c:v>716.31410453525245</c:v>
                </c:pt>
                <c:pt idx="695">
                  <c:v>716.29932889166651</c:v>
                </c:pt>
                <c:pt idx="696">
                  <c:v>716.2845536508878</c:v>
                </c:pt>
                <c:pt idx="697">
                  <c:v>716.26977881290452</c:v>
                </c:pt>
                <c:pt idx="698">
                  <c:v>716.25500437770665</c:v>
                </c:pt>
                <c:pt idx="699">
                  <c:v>716.24023034528284</c:v>
                </c:pt>
                <c:pt idx="700">
                  <c:v>716.22545671562204</c:v>
                </c:pt>
                <c:pt idx="701">
                  <c:v>716.21068348871302</c:v>
                </c:pt>
                <c:pt idx="702">
                  <c:v>716.19591066454552</c:v>
                </c:pt>
                <c:pt idx="703">
                  <c:v>716.18113824310797</c:v>
                </c:pt>
                <c:pt idx="704">
                  <c:v>716.16636622438944</c:v>
                </c:pt>
                <c:pt idx="705">
                  <c:v>716.15159460837901</c:v>
                </c:pt>
                <c:pt idx="706">
                  <c:v>716.13682339506579</c:v>
                </c:pt>
                <c:pt idx="707">
                  <c:v>716.12205258443896</c:v>
                </c:pt>
                <c:pt idx="708">
                  <c:v>716.10728217648727</c:v>
                </c:pt>
                <c:pt idx="709">
                  <c:v>716.09251217119981</c:v>
                </c:pt>
                <c:pt idx="710">
                  <c:v>716.07774256856578</c:v>
                </c:pt>
                <c:pt idx="711">
                  <c:v>716.06297336857381</c:v>
                </c:pt>
                <c:pt idx="712">
                  <c:v>716.04820457121309</c:v>
                </c:pt>
                <c:pt idx="713">
                  <c:v>716.03343617647306</c:v>
                </c:pt>
                <c:pt idx="714">
                  <c:v>716.018668184342</c:v>
                </c:pt>
                <c:pt idx="715">
                  <c:v>716.00390059480969</c:v>
                </c:pt>
                <c:pt idx="716">
                  <c:v>715.98913340786476</c:v>
                </c:pt>
                <c:pt idx="717">
                  <c:v>715.97436662349617</c:v>
                </c:pt>
                <c:pt idx="718">
                  <c:v>715.95960024169278</c:v>
                </c:pt>
                <c:pt idx="719">
                  <c:v>715.94483426244415</c:v>
                </c:pt>
                <c:pt idx="720">
                  <c:v>715.93006868573866</c:v>
                </c:pt>
                <c:pt idx="721">
                  <c:v>715.91530351156644</c:v>
                </c:pt>
                <c:pt idx="722">
                  <c:v>715.90053873991519</c:v>
                </c:pt>
                <c:pt idx="723">
                  <c:v>715.88577437077458</c:v>
                </c:pt>
                <c:pt idx="724">
                  <c:v>715.8710104041337</c:v>
                </c:pt>
                <c:pt idx="725">
                  <c:v>715.8562468399814</c:v>
                </c:pt>
                <c:pt idx="726">
                  <c:v>715.84148367830699</c:v>
                </c:pt>
                <c:pt idx="727">
                  <c:v>715.8267209190991</c:v>
                </c:pt>
                <c:pt idx="728">
                  <c:v>715.81195856234694</c:v>
                </c:pt>
                <c:pt idx="729">
                  <c:v>715.7971966080396</c:v>
                </c:pt>
                <c:pt idx="730">
                  <c:v>715.78243505616604</c:v>
                </c:pt>
                <c:pt idx="731">
                  <c:v>715.76767390671523</c:v>
                </c:pt>
                <c:pt idx="732">
                  <c:v>715.75291315967615</c:v>
                </c:pt>
                <c:pt idx="733">
                  <c:v>715.73815281503801</c:v>
                </c:pt>
                <c:pt idx="734">
                  <c:v>715.72339287278999</c:v>
                </c:pt>
                <c:pt idx="735">
                  <c:v>715.70863333292061</c:v>
                </c:pt>
                <c:pt idx="736">
                  <c:v>715.69387419541943</c:v>
                </c:pt>
                <c:pt idx="737">
                  <c:v>715.67911546027517</c:v>
                </c:pt>
                <c:pt idx="738">
                  <c:v>715.66435712747705</c:v>
                </c:pt>
                <c:pt idx="739">
                  <c:v>715.64959919701369</c:v>
                </c:pt>
                <c:pt idx="740">
                  <c:v>715.63484166887486</c:v>
                </c:pt>
                <c:pt idx="741">
                  <c:v>711.11392388030549</c:v>
                </c:pt>
                <c:pt idx="742">
                  <c:v>707.70311449259532</c:v>
                </c:pt>
                <c:pt idx="743">
                  <c:v>711.81714427925453</c:v>
                </c:pt>
                <c:pt idx="744">
                  <c:v>709.47190953931863</c:v>
                </c:pt>
                <c:pt idx="745">
                  <c:v>698.958892267132</c:v>
                </c:pt>
                <c:pt idx="746">
                  <c:v>700.16530326833924</c:v>
                </c:pt>
                <c:pt idx="747">
                  <c:v>701.66017261734828</c:v>
                </c:pt>
                <c:pt idx="748">
                  <c:v>698.40553316929504</c:v>
                </c:pt>
                <c:pt idx="749">
                  <c:v>699.83378914405466</c:v>
                </c:pt>
                <c:pt idx="750">
                  <c:v>689.80859175794262</c:v>
                </c:pt>
                <c:pt idx="751">
                  <c:v>686.29828331690237</c:v>
                </c:pt>
                <c:pt idx="752">
                  <c:v>692.40433102059706</c:v>
                </c:pt>
                <c:pt idx="753">
                  <c:v>696.29099178259764</c:v>
                </c:pt>
                <c:pt idx="754">
                  <c:v>707.63958987651472</c:v>
                </c:pt>
                <c:pt idx="755">
                  <c:v>707.62505071366138</c:v>
                </c:pt>
                <c:pt idx="756">
                  <c:v>707.61051194716822</c:v>
                </c:pt>
                <c:pt idx="757">
                  <c:v>707.59597357702444</c:v>
                </c:pt>
                <c:pt idx="758">
                  <c:v>707.58143560321878</c:v>
                </c:pt>
                <c:pt idx="759">
                  <c:v>707.5668980257409</c:v>
                </c:pt>
                <c:pt idx="760">
                  <c:v>707.55236084458033</c:v>
                </c:pt>
                <c:pt idx="761">
                  <c:v>707.53782405972572</c:v>
                </c:pt>
                <c:pt idx="762">
                  <c:v>707.52328767116671</c:v>
                </c:pt>
                <c:pt idx="763">
                  <c:v>707.50875167889205</c:v>
                </c:pt>
                <c:pt idx="764">
                  <c:v>707.4942160828906</c:v>
                </c:pt>
                <c:pt idx="765">
                  <c:v>707.47968088315258</c:v>
                </c:pt>
                <c:pt idx="766">
                  <c:v>707.46514607966651</c:v>
                </c:pt>
                <c:pt idx="767">
                  <c:v>707.45061167242147</c:v>
                </c:pt>
                <c:pt idx="768">
                  <c:v>707.43607766140724</c:v>
                </c:pt>
                <c:pt idx="769">
                  <c:v>707.42154404661278</c:v>
                </c:pt>
                <c:pt idx="770">
                  <c:v>707.40701082802707</c:v>
                </c:pt>
                <c:pt idx="771">
                  <c:v>707.39247800563942</c:v>
                </c:pt>
                <c:pt idx="772">
                  <c:v>707.37794557943914</c:v>
                </c:pt>
                <c:pt idx="773">
                  <c:v>707.36341354941533</c:v>
                </c:pt>
                <c:pt idx="774">
                  <c:v>707.34888191555717</c:v>
                </c:pt>
                <c:pt idx="775">
                  <c:v>707.33435067785399</c:v>
                </c:pt>
                <c:pt idx="776">
                  <c:v>707.31981983629487</c:v>
                </c:pt>
                <c:pt idx="777">
                  <c:v>707.30528939086878</c:v>
                </c:pt>
                <c:pt idx="778">
                  <c:v>707.29075934156572</c:v>
                </c:pt>
                <c:pt idx="779">
                  <c:v>707.27622968837409</c:v>
                </c:pt>
                <c:pt idx="780">
                  <c:v>707.26170043128343</c:v>
                </c:pt>
                <c:pt idx="781">
                  <c:v>707.24717157028272</c:v>
                </c:pt>
                <c:pt idx="782">
                  <c:v>707.23264310536126</c:v>
                </c:pt>
                <c:pt idx="783">
                  <c:v>708.52529190915266</c:v>
                </c:pt>
                <c:pt idx="784">
                  <c:v>705.74394613119341</c:v>
                </c:pt>
                <c:pt idx="785">
                  <c:v>712.37391162493168</c:v>
                </c:pt>
                <c:pt idx="786">
                  <c:v>706.49921150615432</c:v>
                </c:pt>
                <c:pt idx="787">
                  <c:v>698.25038743544701</c:v>
                </c:pt>
                <c:pt idx="788">
                  <c:v>703.20269699160212</c:v>
                </c:pt>
                <c:pt idx="789">
                  <c:v>704.90911313492234</c:v>
                </c:pt>
                <c:pt idx="790">
                  <c:v>721.0134182312147</c:v>
                </c:pt>
                <c:pt idx="791">
                  <c:v>716.68576855231765</c:v>
                </c:pt>
                <c:pt idx="792">
                  <c:v>734.20464475261815</c:v>
                </c:pt>
                <c:pt idx="793">
                  <c:v>747.27938457631001</c:v>
                </c:pt>
                <c:pt idx="794">
                  <c:v>737.57175770288973</c:v>
                </c:pt>
                <c:pt idx="795">
                  <c:v>730.56528345239235</c:v>
                </c:pt>
                <c:pt idx="796">
                  <c:v>732.57552779761284</c:v>
                </c:pt>
                <c:pt idx="797">
                  <c:v>742.46929631104945</c:v>
                </c:pt>
                <c:pt idx="798">
                  <c:v>766.45251465644799</c:v>
                </c:pt>
                <c:pt idx="799">
                  <c:v>760.16464182036168</c:v>
                </c:pt>
                <c:pt idx="800">
                  <c:v>754.00777065751163</c:v>
                </c:pt>
                <c:pt idx="801">
                  <c:v>763.96521123096181</c:v>
                </c:pt>
                <c:pt idx="802">
                  <c:v>760.5522275121557</c:v>
                </c:pt>
                <c:pt idx="803">
                  <c:v>794.63505153873041</c:v>
                </c:pt>
                <c:pt idx="804">
                  <c:v>812.53806032986574</c:v>
                </c:pt>
                <c:pt idx="805">
                  <c:v>851.16830968453667</c:v>
                </c:pt>
                <c:pt idx="806">
                  <c:v>810.17351726211962</c:v>
                </c:pt>
                <c:pt idx="807">
                  <c:v>800.16277453199461</c:v>
                </c:pt>
                <c:pt idx="808">
                  <c:v>796.59695391015669</c:v>
                </c:pt>
                <c:pt idx="809">
                  <c:v>779.72928863868583</c:v>
                </c:pt>
                <c:pt idx="810">
                  <c:v>782.71708856395276</c:v>
                </c:pt>
                <c:pt idx="811">
                  <c:v>772.75173563934561</c:v>
                </c:pt>
                <c:pt idx="812">
                  <c:v>769.92720396026289</c:v>
                </c:pt>
                <c:pt idx="813">
                  <c:v>781.60066806126451</c:v>
                </c:pt>
                <c:pt idx="814">
                  <c:v>774.72720857422382</c:v>
                </c:pt>
                <c:pt idx="815">
                  <c:v>777.73650202335921</c:v>
                </c:pt>
                <c:pt idx="816">
                  <c:v>775.17334114649498</c:v>
                </c:pt>
                <c:pt idx="817">
                  <c:v>801.77697795304948</c:v>
                </c:pt>
                <c:pt idx="818">
                  <c:v>802.67402742978538</c:v>
                </c:pt>
                <c:pt idx="819">
                  <c:v>811.34113329636466</c:v>
                </c:pt>
                <c:pt idx="820">
                  <c:v>813.34785782951838</c:v>
                </c:pt>
                <c:pt idx="821">
                  <c:v>815.09330674717296</c:v>
                </c:pt>
                <c:pt idx="822">
                  <c:v>804.54243314294479</c:v>
                </c:pt>
                <c:pt idx="823">
                  <c:v>800.45564036706276</c:v>
                </c:pt>
                <c:pt idx="824">
                  <c:v>793.75762667312233</c:v>
                </c:pt>
                <c:pt idx="825">
                  <c:v>793.74073979892978</c:v>
                </c:pt>
                <c:pt idx="826">
                  <c:v>793.72385338510003</c:v>
                </c:pt>
                <c:pt idx="827">
                  <c:v>793.70696743161966</c:v>
                </c:pt>
                <c:pt idx="828">
                  <c:v>793.69008193847662</c:v>
                </c:pt>
                <c:pt idx="829">
                  <c:v>793.67319690565853</c:v>
                </c:pt>
                <c:pt idx="830">
                  <c:v>793.65631233315253</c:v>
                </c:pt>
                <c:pt idx="831">
                  <c:v>793.63942822094612</c:v>
                </c:pt>
                <c:pt idx="832">
                  <c:v>793.62254456902724</c:v>
                </c:pt>
                <c:pt idx="833">
                  <c:v>793.60566137738272</c:v>
                </c:pt>
                <c:pt idx="834">
                  <c:v>793.58877864599981</c:v>
                </c:pt>
                <c:pt idx="835">
                  <c:v>793.57189637486658</c:v>
                </c:pt>
                <c:pt idx="836">
                  <c:v>793.5550145639703</c:v>
                </c:pt>
                <c:pt idx="837">
                  <c:v>793.53813321329835</c:v>
                </c:pt>
                <c:pt idx="838">
                  <c:v>793.521252322838</c:v>
                </c:pt>
                <c:pt idx="839">
                  <c:v>793.50437189257752</c:v>
                </c:pt>
                <c:pt idx="840">
                  <c:v>793.48749192250318</c:v>
                </c:pt>
                <c:pt idx="841">
                  <c:v>793.47061241260326</c:v>
                </c:pt>
                <c:pt idx="842">
                  <c:v>793.45373336286525</c:v>
                </c:pt>
                <c:pt idx="843">
                  <c:v>839.19443916437297</c:v>
                </c:pt>
                <c:pt idx="844">
                  <c:v>864.60632552297443</c:v>
                </c:pt>
                <c:pt idx="845">
                  <c:v>864.58750720329351</c:v>
                </c:pt>
                <c:pt idx="846">
                  <c:v>864.56868939662934</c:v>
                </c:pt>
                <c:pt idx="847">
                  <c:v>864.54987210296736</c:v>
                </c:pt>
                <c:pt idx="848">
                  <c:v>864.53105532229426</c:v>
                </c:pt>
                <c:pt idx="849">
                  <c:v>864.51223905459608</c:v>
                </c:pt>
                <c:pt idx="850">
                  <c:v>864.49342329985836</c:v>
                </c:pt>
                <c:pt idx="851">
                  <c:v>864.47460805806725</c:v>
                </c:pt>
                <c:pt idx="852">
                  <c:v>864.45579332920886</c:v>
                </c:pt>
                <c:pt idx="853">
                  <c:v>864.4369791132691</c:v>
                </c:pt>
                <c:pt idx="854">
                  <c:v>864.41816541023422</c:v>
                </c:pt>
                <c:pt idx="855">
                  <c:v>864.39935222009024</c:v>
                </c:pt>
                <c:pt idx="856">
                  <c:v>864.3805395428227</c:v>
                </c:pt>
                <c:pt idx="857">
                  <c:v>864.36172737841798</c:v>
                </c:pt>
                <c:pt idx="858">
                  <c:v>864.34291572686232</c:v>
                </c:pt>
                <c:pt idx="859">
                  <c:v>864.32410458814138</c:v>
                </c:pt>
                <c:pt idx="860">
                  <c:v>864.30529396224108</c:v>
                </c:pt>
                <c:pt idx="861">
                  <c:v>864.28648384914754</c:v>
                </c:pt>
                <c:pt idx="862">
                  <c:v>864.26767424884736</c:v>
                </c:pt>
                <c:pt idx="863">
                  <c:v>864.24886516132574</c:v>
                </c:pt>
                <c:pt idx="864">
                  <c:v>864.23005658656916</c:v>
                </c:pt>
                <c:pt idx="865">
                  <c:v>864.2112485245633</c:v>
                </c:pt>
                <c:pt idx="866">
                  <c:v>864.19244097529463</c:v>
                </c:pt>
                <c:pt idx="867">
                  <c:v>850.15262177715135</c:v>
                </c:pt>
                <c:pt idx="868">
                  <c:v>836.57326801503007</c:v>
                </c:pt>
                <c:pt idx="869">
                  <c:v>836.9287037054745</c:v>
                </c:pt>
                <c:pt idx="870">
                  <c:v>835.9338470964027</c:v>
                </c:pt>
                <c:pt idx="871">
                  <c:v>832.43967205386434</c:v>
                </c:pt>
                <c:pt idx="872">
                  <c:v>834.49011993785632</c:v>
                </c:pt>
                <c:pt idx="873">
                  <c:v>843.57853355407156</c:v>
                </c:pt>
                <c:pt idx="874">
                  <c:v>839.28010318304052</c:v>
                </c:pt>
                <c:pt idx="875">
                  <c:v>838.45766724012151</c:v>
                </c:pt>
                <c:pt idx="876">
                  <c:v>826.60506627073562</c:v>
                </c:pt>
                <c:pt idx="877">
                  <c:v>836.7267522714925</c:v>
                </c:pt>
                <c:pt idx="878">
                  <c:v>835.73211419208667</c:v>
                </c:pt>
                <c:pt idx="879">
                  <c:v>847.92099725036701</c:v>
                </c:pt>
                <c:pt idx="880">
                  <c:v>849.65463811830341</c:v>
                </c:pt>
                <c:pt idx="881">
                  <c:v>849.63622740482629</c:v>
                </c:pt>
                <c:pt idx="882">
                  <c:v>849.6178171932537</c:v>
                </c:pt>
                <c:pt idx="883">
                  <c:v>849.59940748357212</c:v>
                </c:pt>
                <c:pt idx="884">
                  <c:v>849.58099827576802</c:v>
                </c:pt>
                <c:pt idx="885">
                  <c:v>849.56258956982731</c:v>
                </c:pt>
                <c:pt idx="886">
                  <c:v>849.54418136573645</c:v>
                </c:pt>
                <c:pt idx="887">
                  <c:v>849.5257736634818</c:v>
                </c:pt>
                <c:pt idx="888">
                  <c:v>849.50736646304949</c:v>
                </c:pt>
                <c:pt idx="889">
                  <c:v>849.48895976442645</c:v>
                </c:pt>
                <c:pt idx="890">
                  <c:v>849.47055356759859</c:v>
                </c:pt>
                <c:pt idx="891">
                  <c:v>849.45214787255168</c:v>
                </c:pt>
                <c:pt idx="892">
                  <c:v>849.433742679273</c:v>
                </c:pt>
                <c:pt idx="893">
                  <c:v>849.41533798774833</c:v>
                </c:pt>
                <c:pt idx="894">
                  <c:v>849.39693379796404</c:v>
                </c:pt>
                <c:pt idx="895">
                  <c:v>853.0023329912334</c:v>
                </c:pt>
                <c:pt idx="896">
                  <c:v>859.34606049692536</c:v>
                </c:pt>
                <c:pt idx="897">
                  <c:v>852.96532793112704</c:v>
                </c:pt>
                <c:pt idx="898">
                  <c:v>862.43433012047115</c:v>
                </c:pt>
                <c:pt idx="899">
                  <c:v>872.23473447675644</c:v>
                </c:pt>
                <c:pt idx="900">
                  <c:v>878.05173017753702</c:v>
                </c:pt>
                <c:pt idx="901">
                  <c:v>901.3483440033757</c:v>
                </c:pt>
                <c:pt idx="902">
                  <c:v>919.886635656149</c:v>
                </c:pt>
                <c:pt idx="903">
                  <c:v>897.98989292526096</c:v>
                </c:pt>
                <c:pt idx="904">
                  <c:v>903.91617923170759</c:v>
                </c:pt>
                <c:pt idx="905">
                  <c:v>920.29578407782333</c:v>
                </c:pt>
                <c:pt idx="906">
                  <c:v>912.97468670454339</c:v>
                </c:pt>
                <c:pt idx="907">
                  <c:v>933.16935762487822</c:v>
                </c:pt>
                <c:pt idx="908">
                  <c:v>940.0618956935931</c:v>
                </c:pt>
                <c:pt idx="909">
                  <c:v>955.63683577881977</c:v>
                </c:pt>
                <c:pt idx="910">
                  <c:v>970.27078643507275</c:v>
                </c:pt>
                <c:pt idx="911">
                  <c:v>962.75575426038904</c:v>
                </c:pt>
                <c:pt idx="912">
                  <c:v>989.02932972098404</c:v>
                </c:pt>
                <c:pt idx="913">
                  <c:v>1013.559596503709</c:v>
                </c:pt>
                <c:pt idx="914">
                  <c:v>1041.4340077514621</c:v>
                </c:pt>
                <c:pt idx="915">
                  <c:v>1078.7071494367831</c:v>
                </c:pt>
                <c:pt idx="916">
                  <c:v>1034.7790551425251</c:v>
                </c:pt>
                <c:pt idx="917">
                  <c:v>1067.129309435704</c:v>
                </c:pt>
                <c:pt idx="918">
                  <c:v>1167.541011737449</c:v>
                </c:pt>
                <c:pt idx="919">
                  <c:v>1270.3802584220509</c:v>
                </c:pt>
                <c:pt idx="920">
                  <c:v>1282.513792274935</c:v>
                </c:pt>
                <c:pt idx="921">
                  <c:v>1232.200276874594</c:v>
                </c:pt>
                <c:pt idx="922">
                  <c:v>1196.540140912314</c:v>
                </c:pt>
                <c:pt idx="923">
                  <c:v>1238.7489570473531</c:v>
                </c:pt>
                <c:pt idx="924">
                  <c:v>1201.3215511413021</c:v>
                </c:pt>
                <c:pt idx="925">
                  <c:v>1225.230056643238</c:v>
                </c:pt>
                <c:pt idx="926">
                  <c:v>1104.8863695187611</c:v>
                </c:pt>
                <c:pt idx="927">
                  <c:v>1016.472384924527</c:v>
                </c:pt>
                <c:pt idx="928">
                  <c:v>1096.9862207777101</c:v>
                </c:pt>
                <c:pt idx="929">
                  <c:v>1096.7399698500949</c:v>
                </c:pt>
                <c:pt idx="930">
                  <c:v>1091.1875346463671</c:v>
                </c:pt>
                <c:pt idx="931">
                  <c:v>1051.5882386674321</c:v>
                </c:pt>
                <c:pt idx="932">
                  <c:v>1086.8264521052481</c:v>
                </c:pt>
                <c:pt idx="933">
                  <c:v>1097.0262198091671</c:v>
                </c:pt>
                <c:pt idx="934">
                  <c:v>1102.5553844328981</c:v>
                </c:pt>
                <c:pt idx="935">
                  <c:v>1072.299928001393</c:v>
                </c:pt>
                <c:pt idx="936">
                  <c:v>1061.6095339539249</c:v>
                </c:pt>
                <c:pt idx="937">
                  <c:v>1061.5853450210309</c:v>
                </c:pt>
                <c:pt idx="938">
                  <c:v>1061.561156747566</c:v>
                </c:pt>
                <c:pt idx="939">
                  <c:v>1061.53696913351</c:v>
                </c:pt>
                <c:pt idx="940">
                  <c:v>1061.512782178846</c:v>
                </c:pt>
                <c:pt idx="941">
                  <c:v>1061.4885958835559</c:v>
                </c:pt>
                <c:pt idx="942">
                  <c:v>1061.464410247622</c:v>
                </c:pt>
                <c:pt idx="943">
                  <c:v>1061.4402252710261</c:v>
                </c:pt>
                <c:pt idx="944">
                  <c:v>1061.4160409537501</c:v>
                </c:pt>
                <c:pt idx="945">
                  <c:v>1061.3918572957759</c:v>
                </c:pt>
                <c:pt idx="946">
                  <c:v>1061.3676742970861</c:v>
                </c:pt>
                <c:pt idx="947">
                  <c:v>1061.3434919576621</c:v>
                </c:pt>
                <c:pt idx="948">
                  <c:v>1061.319310277486</c:v>
                </c:pt>
                <c:pt idx="949">
                  <c:v>1061.295129256541</c:v>
                </c:pt>
                <c:pt idx="950">
                  <c:v>1061.2709488948069</c:v>
                </c:pt>
                <c:pt idx="951">
                  <c:v>1122.6053344941811</c:v>
                </c:pt>
                <c:pt idx="952">
                  <c:v>1138.9854913290451</c:v>
                </c:pt>
                <c:pt idx="953">
                  <c:v>1141.1662202219329</c:v>
                </c:pt>
                <c:pt idx="954">
                  <c:v>1181.33118707165</c:v>
                </c:pt>
                <c:pt idx="955">
                  <c:v>1194.373542354341</c:v>
                </c:pt>
                <c:pt idx="956">
                  <c:v>1193.0951857194621</c:v>
                </c:pt>
                <c:pt idx="957">
                  <c:v>1277.268702782623</c:v>
                </c:pt>
                <c:pt idx="958">
                  <c:v>1234.231836549234</c:v>
                </c:pt>
                <c:pt idx="959">
                  <c:v>1240.087399328379</c:v>
                </c:pt>
                <c:pt idx="960">
                  <c:v>1257.980936200031</c:v>
                </c:pt>
                <c:pt idx="961">
                  <c:v>1308.579518295081</c:v>
                </c:pt>
                <c:pt idx="962">
                  <c:v>1287.2926931165971</c:v>
                </c:pt>
                <c:pt idx="963">
                  <c:v>1291.062321149255</c:v>
                </c:pt>
                <c:pt idx="964">
                  <c:v>1309.786055310112</c:v>
                </c:pt>
                <c:pt idx="965">
                  <c:v>1304.901208215374</c:v>
                </c:pt>
                <c:pt idx="966">
                  <c:v>1257.264320472829</c:v>
                </c:pt>
                <c:pt idx="967">
                  <c:v>1246.963750265807</c:v>
                </c:pt>
                <c:pt idx="968">
                  <c:v>1245.561804649278</c:v>
                </c:pt>
                <c:pt idx="969">
                  <c:v>1258.769024674556</c:v>
                </c:pt>
                <c:pt idx="970">
                  <c:v>1284.5988146552099</c:v>
                </c:pt>
                <c:pt idx="971">
                  <c:v>1287.191179087187</c:v>
                </c:pt>
                <c:pt idx="972">
                  <c:v>1192.356483256573</c:v>
                </c:pt>
                <c:pt idx="973">
                  <c:v>1209.5341786317349</c:v>
                </c:pt>
                <c:pt idx="974">
                  <c:v>1207.961919710792</c:v>
                </c:pt>
                <c:pt idx="975">
                  <c:v>1232.8337266951301</c:v>
                </c:pt>
                <c:pt idx="976">
                  <c:v>1221.114931926013</c:v>
                </c:pt>
                <c:pt idx="977">
                  <c:v>1227.9482235827579</c:v>
                </c:pt>
                <c:pt idx="978">
                  <c:v>1236.576874438824</c:v>
                </c:pt>
                <c:pt idx="979">
                  <c:v>1236.551532377639</c:v>
                </c:pt>
                <c:pt idx="980">
                  <c:v>1236.5261910073179</c:v>
                </c:pt>
                <c:pt idx="981">
                  <c:v>1236.500850327842</c:v>
                </c:pt>
                <c:pt idx="982">
                  <c:v>1236.4755103391919</c:v>
                </c:pt>
                <c:pt idx="983">
                  <c:v>1236.4501710413499</c:v>
                </c:pt>
                <c:pt idx="984">
                  <c:v>1236.424832434295</c:v>
                </c:pt>
                <c:pt idx="985">
                  <c:v>1236.3994945180109</c:v>
                </c:pt>
                <c:pt idx="986">
                  <c:v>1236.374157292478</c:v>
                </c:pt>
                <c:pt idx="987">
                  <c:v>1236.348820757677</c:v>
                </c:pt>
                <c:pt idx="988">
                  <c:v>1236.323484913589</c:v>
                </c:pt>
                <c:pt idx="989">
                  <c:v>1236.2981497601961</c:v>
                </c:pt>
                <c:pt idx="990">
                  <c:v>1236.272815297478</c:v>
                </c:pt>
                <c:pt idx="991">
                  <c:v>1236.247481525417</c:v>
                </c:pt>
                <c:pt idx="992">
                  <c:v>1236.2221484439931</c:v>
                </c:pt>
                <c:pt idx="993">
                  <c:v>1268.0982410861429</c:v>
                </c:pt>
                <c:pt idx="994">
                  <c:v>1268.072039703582</c:v>
                </c:pt>
                <c:pt idx="995">
                  <c:v>1268.045839035311</c:v>
                </c:pt>
                <c:pt idx="996">
                  <c:v>1268.019639081311</c:v>
                </c:pt>
                <c:pt idx="997">
                  <c:v>1267.9934398415619</c:v>
                </c:pt>
                <c:pt idx="998">
                  <c:v>1267.9672413160449</c:v>
                </c:pt>
                <c:pt idx="999">
                  <c:v>1267.9410435047409</c:v>
                </c:pt>
                <c:pt idx="1000">
                  <c:v>1267.9148464076291</c:v>
                </c:pt>
                <c:pt idx="1001">
                  <c:v>1267.8886500246911</c:v>
                </c:pt>
                <c:pt idx="1002">
                  <c:v>1267.8624543559069</c:v>
                </c:pt>
                <c:pt idx="1003">
                  <c:v>1267.836259401259</c:v>
                </c:pt>
                <c:pt idx="1004">
                  <c:v>1267.810065160724</c:v>
                </c:pt>
                <c:pt idx="1005">
                  <c:v>1267.783871634286</c:v>
                </c:pt>
                <c:pt idx="1006">
                  <c:v>1267.757678821923</c:v>
                </c:pt>
                <c:pt idx="1007">
                  <c:v>1267.731486723618</c:v>
                </c:pt>
                <c:pt idx="1008">
                  <c:v>1267.70529533935</c:v>
                </c:pt>
                <c:pt idx="1009">
                  <c:v>1267.6791046690989</c:v>
                </c:pt>
                <c:pt idx="1010">
                  <c:v>1267.652914712846</c:v>
                </c:pt>
                <c:pt idx="1011">
                  <c:v>1267.626725470574</c:v>
                </c:pt>
                <c:pt idx="1012">
                  <c:v>1267.6005369422589</c:v>
                </c:pt>
                <c:pt idx="1013">
                  <c:v>1267.5743491278849</c:v>
                </c:pt>
                <c:pt idx="1014">
                  <c:v>1243.238935386096</c:v>
                </c:pt>
                <c:pt idx="1015">
                  <c:v>1246.345187665582</c:v>
                </c:pt>
                <c:pt idx="1016">
                  <c:v>1233.12173922538</c:v>
                </c:pt>
                <c:pt idx="1017">
                  <c:v>1239.7822179436589</c:v>
                </c:pt>
                <c:pt idx="1018">
                  <c:v>1256.060572638796</c:v>
                </c:pt>
                <c:pt idx="1019">
                  <c:v>1249.9955021721371</c:v>
                </c:pt>
                <c:pt idx="1020">
                  <c:v>1261.376853906738</c:v>
                </c:pt>
                <c:pt idx="1021">
                  <c:v>1276.4107310203949</c:v>
                </c:pt>
                <c:pt idx="1022">
                  <c:v>1314.654296866293</c:v>
                </c:pt>
                <c:pt idx="1023">
                  <c:v>1303.6182791232361</c:v>
                </c:pt>
                <c:pt idx="1024">
                  <c:v>1316.885489553094</c:v>
                </c:pt>
                <c:pt idx="1025">
                  <c:v>1343.495700413187</c:v>
                </c:pt>
                <c:pt idx="1026">
                  <c:v>1354.052683128285</c:v>
                </c:pt>
                <c:pt idx="1027">
                  <c:v>1350.495820528711</c:v>
                </c:pt>
                <c:pt idx="1028">
                  <c:v>1400.359405799514</c:v>
                </c:pt>
                <c:pt idx="1029">
                  <c:v>1394.888328385817</c:v>
                </c:pt>
                <c:pt idx="1030">
                  <c:v>1394.659908086518</c:v>
                </c:pt>
                <c:pt idx="1031">
                  <c:v>1350.183221726483</c:v>
                </c:pt>
                <c:pt idx="1032">
                  <c:v>1357.1607677851041</c:v>
                </c:pt>
                <c:pt idx="1033">
                  <c:v>1359.020225146362</c:v>
                </c:pt>
                <c:pt idx="1034">
                  <c:v>1368.531092104427</c:v>
                </c:pt>
                <c:pt idx="1035">
                  <c:v>1378.3892286442961</c:v>
                </c:pt>
                <c:pt idx="1036">
                  <c:v>1381.2664442589501</c:v>
                </c:pt>
                <c:pt idx="1037">
                  <c:v>1390.5275244950269</c:v>
                </c:pt>
                <c:pt idx="1038">
                  <c:v>1385.1077312261909</c:v>
                </c:pt>
                <c:pt idx="1039">
                  <c:v>1363.5179136127899</c:v>
                </c:pt>
                <c:pt idx="1040">
                  <c:v>1349.082775191536</c:v>
                </c:pt>
                <c:pt idx="1041">
                  <c:v>1324.0178400402569</c:v>
                </c:pt>
                <c:pt idx="1042">
                  <c:v>1323.9901142026399</c:v>
                </c:pt>
                <c:pt idx="1043">
                  <c:v>1323.962389120873</c:v>
                </c:pt>
                <c:pt idx="1044">
                  <c:v>1323.934664794934</c:v>
                </c:pt>
                <c:pt idx="1045">
                  <c:v>1323.9069412248041</c:v>
                </c:pt>
                <c:pt idx="1046">
                  <c:v>1323.8792184104609</c:v>
                </c:pt>
                <c:pt idx="1047">
                  <c:v>1323.8514963518851</c:v>
                </c:pt>
                <c:pt idx="1048">
                  <c:v>1323.823775049055</c:v>
                </c:pt>
                <c:pt idx="1049">
                  <c:v>1323.7960545019521</c:v>
                </c:pt>
                <c:pt idx="1050">
                  <c:v>1323.7683347105531</c:v>
                </c:pt>
                <c:pt idx="1051">
                  <c:v>1323.7406156748391</c:v>
                </c:pt>
                <c:pt idx="1052">
                  <c:v>1323.7128973947899</c:v>
                </c:pt>
                <c:pt idx="1053">
                  <c:v>1323.6851798703819</c:v>
                </c:pt>
                <c:pt idx="1054">
                  <c:v>1323.6574631015981</c:v>
                </c:pt>
                <c:pt idx="1055">
                  <c:v>1323.629747088416</c:v>
                </c:pt>
                <c:pt idx="1056">
                  <c:v>1323.6020318308149</c:v>
                </c:pt>
                <c:pt idx="1057">
                  <c:v>1323.574317328776</c:v>
                </c:pt>
                <c:pt idx="1058">
                  <c:v>1323.5466035822781</c:v>
                </c:pt>
                <c:pt idx="1059">
                  <c:v>1323.518890591298</c:v>
                </c:pt>
                <c:pt idx="1060">
                  <c:v>1323.4911783558171</c:v>
                </c:pt>
                <c:pt idx="1061">
                  <c:v>1323.463466875816</c:v>
                </c:pt>
                <c:pt idx="1062">
                  <c:v>1323.435756151272</c:v>
                </c:pt>
                <c:pt idx="1063">
                  <c:v>1323.4080461821659</c:v>
                </c:pt>
                <c:pt idx="1064">
                  <c:v>1323.3803369684761</c:v>
                </c:pt>
                <c:pt idx="1065">
                  <c:v>1323.3526285101821</c:v>
                </c:pt>
                <c:pt idx="1066">
                  <c:v>1323.3249208072641</c:v>
                </c:pt>
                <c:pt idx="1067">
                  <c:v>1323.2972138597011</c:v>
                </c:pt>
                <c:pt idx="1068">
                  <c:v>1323.2695076674729</c:v>
                </c:pt>
                <c:pt idx="1069">
                  <c:v>1323.2418022305581</c:v>
                </c:pt>
                <c:pt idx="1070">
                  <c:v>1323.214097548936</c:v>
                </c:pt>
                <c:pt idx="1071">
                  <c:v>1323.186393622588</c:v>
                </c:pt>
                <c:pt idx="1072">
                  <c:v>1323.1586904514911</c:v>
                </c:pt>
                <c:pt idx="1073">
                  <c:v>1323.130988035625</c:v>
                </c:pt>
                <c:pt idx="1074">
                  <c:v>1323.103286374971</c:v>
                </c:pt>
                <c:pt idx="1075">
                  <c:v>1323.0755854695069</c:v>
                </c:pt>
                <c:pt idx="1076">
                  <c:v>1323.0478853192119</c:v>
                </c:pt>
                <c:pt idx="1077">
                  <c:v>1323.8959116981871</c:v>
                </c:pt>
                <c:pt idx="1078">
                  <c:v>1329.2197009241879</c:v>
                </c:pt>
                <c:pt idx="1079">
                  <c:v>1332.0621117317689</c:v>
                </c:pt>
                <c:pt idx="1080">
                  <c:v>1340.0853220294539</c:v>
                </c:pt>
                <c:pt idx="1081">
                  <c:v>1336.968127706378</c:v>
                </c:pt>
                <c:pt idx="1082">
                  <c:v>1338.277781342053</c:v>
                </c:pt>
                <c:pt idx="1083">
                  <c:v>1349.559279211674</c:v>
                </c:pt>
                <c:pt idx="1084">
                  <c:v>1352.8871676824231</c:v>
                </c:pt>
                <c:pt idx="1085">
                  <c:v>1343.6412116790721</c:v>
                </c:pt>
                <c:pt idx="1086">
                  <c:v>1347.0906767793811</c:v>
                </c:pt>
                <c:pt idx="1087">
                  <c:v>1364.6450317980079</c:v>
                </c:pt>
                <c:pt idx="1088">
                  <c:v>1379.7909104612299</c:v>
                </c:pt>
                <c:pt idx="1089">
                  <c:v>1399.6536206649789</c:v>
                </c:pt>
                <c:pt idx="1090">
                  <c:v>1389.751072267559</c:v>
                </c:pt>
                <c:pt idx="1091">
                  <c:v>1401.3934626294331</c:v>
                </c:pt>
                <c:pt idx="1092">
                  <c:v>1419.55186044276</c:v>
                </c:pt>
                <c:pt idx="1093">
                  <c:v>1429.6609550507781</c:v>
                </c:pt>
                <c:pt idx="1094">
                  <c:v>1440.0126452553809</c:v>
                </c:pt>
                <c:pt idx="1095">
                  <c:v>1393.8097487602499</c:v>
                </c:pt>
                <c:pt idx="1096">
                  <c:v>1397.3541552268421</c:v>
                </c:pt>
                <c:pt idx="1097">
                  <c:v>1413.127556567101</c:v>
                </c:pt>
                <c:pt idx="1098">
                  <c:v>1397.4162589280461</c:v>
                </c:pt>
                <c:pt idx="1099">
                  <c:v>1406.4059786458829</c:v>
                </c:pt>
                <c:pt idx="1100">
                  <c:v>1386.781728260886</c:v>
                </c:pt>
                <c:pt idx="1101">
                  <c:v>1401.55698667405</c:v>
                </c:pt>
                <c:pt idx="1102">
                  <c:v>1390.6609387448409</c:v>
                </c:pt>
                <c:pt idx="1103">
                  <c:v>1396.173738986176</c:v>
                </c:pt>
                <c:pt idx="1104">
                  <c:v>1424.0494717092399</c:v>
                </c:pt>
                <c:pt idx="1105">
                  <c:v>1421.3452251005151</c:v>
                </c:pt>
                <c:pt idx="1106">
                  <c:v>1419.880759417071</c:v>
                </c:pt>
                <c:pt idx="1107">
                  <c:v>1426.0970334777439</c:v>
                </c:pt>
                <c:pt idx="1108">
                  <c:v>1399.1363307458771</c:v>
                </c:pt>
                <c:pt idx="1109">
                  <c:v>1406.7381858737731</c:v>
                </c:pt>
                <c:pt idx="1110">
                  <c:v>1411.398856179562</c:v>
                </c:pt>
                <c:pt idx="1111">
                  <c:v>1413.7504649973071</c:v>
                </c:pt>
                <c:pt idx="1112">
                  <c:v>1416.223457774518</c:v>
                </c:pt>
                <c:pt idx="1113">
                  <c:v>1420.251637318562</c:v>
                </c:pt>
                <c:pt idx="1114">
                  <c:v>1412.347682873283</c:v>
                </c:pt>
                <c:pt idx="1115">
                  <c:v>1408.3808545523691</c:v>
                </c:pt>
                <c:pt idx="1116">
                  <c:v>1410.707920926802</c:v>
                </c:pt>
                <c:pt idx="1117">
                  <c:v>1382.5878903454959</c:v>
                </c:pt>
                <c:pt idx="1118">
                  <c:v>1381.2221460313849</c:v>
                </c:pt>
                <c:pt idx="1119">
                  <c:v>1381.1928607156051</c:v>
                </c:pt>
                <c:pt idx="1120">
                  <c:v>1381.163576198189</c:v>
                </c:pt>
                <c:pt idx="1121">
                  <c:v>1381.134292479114</c:v>
                </c:pt>
                <c:pt idx="1122">
                  <c:v>1381.105009558358</c:v>
                </c:pt>
                <c:pt idx="1123">
                  <c:v>1381.0757274359009</c:v>
                </c:pt>
                <c:pt idx="1124">
                  <c:v>1381.0464461117199</c:v>
                </c:pt>
                <c:pt idx="1125">
                  <c:v>1381.017165585793</c:v>
                </c:pt>
                <c:pt idx="1126">
                  <c:v>1494.655411653167</c:v>
                </c:pt>
                <c:pt idx="1127">
                  <c:v>1476.1131517330241</c:v>
                </c:pt>
                <c:pt idx="1128">
                  <c:v>1512.80550008863</c:v>
                </c:pt>
                <c:pt idx="1129">
                  <c:v>1505.205961684474</c:v>
                </c:pt>
                <c:pt idx="1130">
                  <c:v>1524.3839450976559</c:v>
                </c:pt>
                <c:pt idx="1131">
                  <c:v>1523.6711531976271</c:v>
                </c:pt>
                <c:pt idx="1132">
                  <c:v>1591.4379380146011</c:v>
                </c:pt>
                <c:pt idx="1133">
                  <c:v>1602.5478319301531</c:v>
                </c:pt>
                <c:pt idx="1134">
                  <c:v>1609.2173995435021</c:v>
                </c:pt>
                <c:pt idx="1135">
                  <c:v>1628.820341400248</c:v>
                </c:pt>
                <c:pt idx="1136">
                  <c:v>1610.6639691432711</c:v>
                </c:pt>
                <c:pt idx="1137">
                  <c:v>1621.7947779305409</c:v>
                </c:pt>
                <c:pt idx="1138">
                  <c:v>1608.5771097284351</c:v>
                </c:pt>
                <c:pt idx="1139">
                  <c:v>1615.789165336264</c:v>
                </c:pt>
                <c:pt idx="1140">
                  <c:v>1646.803818330174</c:v>
                </c:pt>
                <c:pt idx="1141">
                  <c:v>1816.509122366554</c:v>
                </c:pt>
                <c:pt idx="1142">
                  <c:v>1892.3800245638549</c:v>
                </c:pt>
                <c:pt idx="1143">
                  <c:v>1858.526018195</c:v>
                </c:pt>
                <c:pt idx="1144">
                  <c:v>1871.2331798618659</c:v>
                </c:pt>
                <c:pt idx="1145">
                  <c:v>2030.7016569675529</c:v>
                </c:pt>
                <c:pt idx="1146">
                  <c:v>1991.4572042322841</c:v>
                </c:pt>
                <c:pt idx="1147">
                  <c:v>2013.7606852524691</c:v>
                </c:pt>
                <c:pt idx="1148">
                  <c:v>2030.175734798645</c:v>
                </c:pt>
                <c:pt idx="1149">
                  <c:v>1968.835373240654</c:v>
                </c:pt>
                <c:pt idx="1150">
                  <c:v>1818.017585533956</c:v>
                </c:pt>
                <c:pt idx="1151">
                  <c:v>1644.0464496052609</c:v>
                </c:pt>
                <c:pt idx="1152">
                  <c:v>1712.5655371560119</c:v>
                </c:pt>
                <c:pt idx="1153">
                  <c:v>1794.1442285202361</c:v>
                </c:pt>
                <c:pt idx="1154">
                  <c:v>1809.113584547061</c:v>
                </c:pt>
                <c:pt idx="1155">
                  <c:v>1722.7963471611779</c:v>
                </c:pt>
                <c:pt idx="1156">
                  <c:v>1766.336088783286</c:v>
                </c:pt>
                <c:pt idx="1157">
                  <c:v>1766.8169671487019</c:v>
                </c:pt>
                <c:pt idx="1158">
                  <c:v>1747.8753730876931</c:v>
                </c:pt>
                <c:pt idx="1159">
                  <c:v>1823.622281414247</c:v>
                </c:pt>
                <c:pt idx="1160">
                  <c:v>1833.880165869994</c:v>
                </c:pt>
                <c:pt idx="1161">
                  <c:v>1833.838540394064</c:v>
                </c:pt>
                <c:pt idx="1162">
                  <c:v>1833.7969160529101</c:v>
                </c:pt>
                <c:pt idx="1163">
                  <c:v>1833.7552928464991</c:v>
                </c:pt>
                <c:pt idx="1164">
                  <c:v>1833.713670774802</c:v>
                </c:pt>
                <c:pt idx="1165">
                  <c:v>1833.672049837787</c:v>
                </c:pt>
                <c:pt idx="1166">
                  <c:v>1833.6304300354229</c:v>
                </c:pt>
                <c:pt idx="1167">
                  <c:v>1833.588811367681</c:v>
                </c:pt>
                <c:pt idx="1168">
                  <c:v>1833.547193834527</c:v>
                </c:pt>
                <c:pt idx="1169">
                  <c:v>1833.5055774359321</c:v>
                </c:pt>
                <c:pt idx="1170">
                  <c:v>1833.4639621718641</c:v>
                </c:pt>
                <c:pt idx="1171">
                  <c:v>1833.4223480422929</c:v>
                </c:pt>
                <c:pt idx="1172">
                  <c:v>1833.380735047188</c:v>
                </c:pt>
                <c:pt idx="1173">
                  <c:v>1833.339123186518</c:v>
                </c:pt>
                <c:pt idx="1174">
                  <c:v>1833.2975124602519</c:v>
                </c:pt>
                <c:pt idx="1175">
                  <c:v>1833.2559028683579</c:v>
                </c:pt>
                <c:pt idx="1176">
                  <c:v>1833.214294410807</c:v>
                </c:pt>
                <c:pt idx="1177">
                  <c:v>1833.1726870875659</c:v>
                </c:pt>
                <c:pt idx="1178">
                  <c:v>1833.1310808986059</c:v>
                </c:pt>
                <c:pt idx="1179">
                  <c:v>1833.089475843896</c:v>
                </c:pt>
                <c:pt idx="1180">
                  <c:v>1833.047871923404</c:v>
                </c:pt>
                <c:pt idx="1181">
                  <c:v>1833.0062691370999</c:v>
                </c:pt>
                <c:pt idx="1182">
                  <c:v>1832.96466748495</c:v>
                </c:pt>
                <c:pt idx="1183">
                  <c:v>1832.923066966928</c:v>
                </c:pt>
                <c:pt idx="1184">
                  <c:v>1832.8814675829999</c:v>
                </c:pt>
                <c:pt idx="1185">
                  <c:v>1832.8398693331351</c:v>
                </c:pt>
                <c:pt idx="1186">
                  <c:v>1832.7982722173031</c:v>
                </c:pt>
                <c:pt idx="1187">
                  <c:v>1832.7566762354741</c:v>
                </c:pt>
                <c:pt idx="1188">
                  <c:v>1832.715081387616</c:v>
                </c:pt>
                <c:pt idx="1189">
                  <c:v>1832.6734876736959</c:v>
                </c:pt>
                <c:pt idx="1190">
                  <c:v>1832.631895093687</c:v>
                </c:pt>
                <c:pt idx="1191">
                  <c:v>1832.5903036475561</c:v>
                </c:pt>
                <c:pt idx="1192">
                  <c:v>1832.5487133352731</c:v>
                </c:pt>
                <c:pt idx="1193">
                  <c:v>1990.0164700479161</c:v>
                </c:pt>
                <c:pt idx="1194">
                  <c:v>1989.97058805401</c:v>
                </c:pt>
                <c:pt idx="1195">
                  <c:v>1989.924707310917</c:v>
                </c:pt>
                <c:pt idx="1196">
                  <c:v>1989.878827818605</c:v>
                </c:pt>
                <c:pt idx="1197">
                  <c:v>1989.832949577039</c:v>
                </c:pt>
                <c:pt idx="1198">
                  <c:v>1989.787072586186</c:v>
                </c:pt>
                <c:pt idx="1199">
                  <c:v>1989.741196846011</c:v>
                </c:pt>
                <c:pt idx="1200">
                  <c:v>1989.695322356479</c:v>
                </c:pt>
                <c:pt idx="1201">
                  <c:v>1989.6494491175561</c:v>
                </c:pt>
                <c:pt idx="1202">
                  <c:v>1989.6035771292111</c:v>
                </c:pt>
                <c:pt idx="1203">
                  <c:v>1989.5577063914061</c:v>
                </c:pt>
                <c:pt idx="1204">
                  <c:v>1989.511836904109</c:v>
                </c:pt>
                <c:pt idx="1205">
                  <c:v>1989.465968667286</c:v>
                </c:pt>
                <c:pt idx="1206">
                  <c:v>1989.4201016809011</c:v>
                </c:pt>
                <c:pt idx="1207">
                  <c:v>1989.3742359449211</c:v>
                </c:pt>
                <c:pt idx="1208">
                  <c:v>1989.3283714593131</c:v>
                </c:pt>
                <c:pt idx="1209">
                  <c:v>1989.2825082240431</c:v>
                </c:pt>
                <c:pt idx="1210">
                  <c:v>1989.2366462390751</c:v>
                </c:pt>
                <c:pt idx="1211">
                  <c:v>1989.1907855043751</c:v>
                </c:pt>
                <c:pt idx="1212">
                  <c:v>1989.1449260199099</c:v>
                </c:pt>
                <c:pt idx="1213">
                  <c:v>1989.0990677856471</c:v>
                </c:pt>
                <c:pt idx="1214">
                  <c:v>1989.05321080155</c:v>
                </c:pt>
                <c:pt idx="1215">
                  <c:v>1989.0073550675861</c:v>
                </c:pt>
                <c:pt idx="1216">
                  <c:v>1988.96150058372</c:v>
                </c:pt>
                <c:pt idx="1217">
                  <c:v>1988.9156473499179</c:v>
                </c:pt>
                <c:pt idx="1218">
                  <c:v>1988.869795366146</c:v>
                </c:pt>
                <c:pt idx="1219">
                  <c:v>1988.823944632371</c:v>
                </c:pt>
                <c:pt idx="1220">
                  <c:v>1988.7780951485599</c:v>
                </c:pt>
                <c:pt idx="1221">
                  <c:v>1988.7322469146741</c:v>
                </c:pt>
                <c:pt idx="1222">
                  <c:v>1988.6863999306829</c:v>
                </c:pt>
                <c:pt idx="1223">
                  <c:v>1988.6405541965521</c:v>
                </c:pt>
                <c:pt idx="1224">
                  <c:v>1988.5947097122471</c:v>
                </c:pt>
                <c:pt idx="1225">
                  <c:v>1988.548866477734</c:v>
                </c:pt>
                <c:pt idx="1226">
                  <c:v>1988.5030244929781</c:v>
                </c:pt>
                <c:pt idx="1227">
                  <c:v>1988.457183757947</c:v>
                </c:pt>
                <c:pt idx="1228">
                  <c:v>1988.4113442726041</c:v>
                </c:pt>
                <c:pt idx="1229">
                  <c:v>1988.3655060369181</c:v>
                </c:pt>
                <c:pt idx="1230">
                  <c:v>1988.319669050853</c:v>
                </c:pt>
                <c:pt idx="1231">
                  <c:v>1991.943215742469</c:v>
                </c:pt>
                <c:pt idx="1232">
                  <c:v>1940.8780648920181</c:v>
                </c:pt>
                <c:pt idx="1233">
                  <c:v>1947.227607280023</c:v>
                </c:pt>
                <c:pt idx="1234">
                  <c:v>1948.8825390471841</c:v>
                </c:pt>
                <c:pt idx="1235">
                  <c:v>1951.3467132128001</c:v>
                </c:pt>
                <c:pt idx="1236">
                  <c:v>1947.44416597237</c:v>
                </c:pt>
                <c:pt idx="1237">
                  <c:v>1946.5092259433791</c:v>
                </c:pt>
                <c:pt idx="1238">
                  <c:v>1944.576238999703</c:v>
                </c:pt>
                <c:pt idx="1239">
                  <c:v>1954.2964914132399</c:v>
                </c:pt>
                <c:pt idx="1240">
                  <c:v>1951.95878310283</c:v>
                </c:pt>
                <c:pt idx="1241">
                  <c:v>1950.268562292591</c:v>
                </c:pt>
                <c:pt idx="1242">
                  <c:v>1917.6408070941779</c:v>
                </c:pt>
                <c:pt idx="1243">
                  <c:v>1913.470198060415</c:v>
                </c:pt>
                <c:pt idx="1244">
                  <c:v>1933.0883777311331</c:v>
                </c:pt>
                <c:pt idx="1245">
                  <c:v>1933.044047685376</c:v>
                </c:pt>
                <c:pt idx="1246">
                  <c:v>1932.999718848125</c:v>
                </c:pt>
                <c:pt idx="1247">
                  <c:v>1932.955391219346</c:v>
                </c:pt>
                <c:pt idx="1248">
                  <c:v>1932.911064799008</c:v>
                </c:pt>
                <c:pt idx="1249">
                  <c:v>1932.8667395870771</c:v>
                </c:pt>
                <c:pt idx="1250">
                  <c:v>1932.8224155835201</c:v>
                </c:pt>
                <c:pt idx="1251">
                  <c:v>1932.7780927883041</c:v>
                </c:pt>
                <c:pt idx="1252">
                  <c:v>1932.7337712013959</c:v>
                </c:pt>
                <c:pt idx="1253">
                  <c:v>1932.6894508227631</c:v>
                </c:pt>
                <c:pt idx="1254">
                  <c:v>1932.645131652373</c:v>
                </c:pt>
                <c:pt idx="1255">
                  <c:v>1932.6008136901919</c:v>
                </c:pt>
                <c:pt idx="1256">
                  <c:v>1932.5564969361869</c:v>
                </c:pt>
                <c:pt idx="1257">
                  <c:v>1932.5121813903261</c:v>
                </c:pt>
                <c:pt idx="1258">
                  <c:v>1932.4678670525759</c:v>
                </c:pt>
                <c:pt idx="1259">
                  <c:v>1936.6981491765009</c:v>
                </c:pt>
                <c:pt idx="1260">
                  <c:v>1931.6932141974451</c:v>
                </c:pt>
                <c:pt idx="1261">
                  <c:v>1935.659434813484</c:v>
                </c:pt>
                <c:pt idx="1262">
                  <c:v>1996.720920558131</c:v>
                </c:pt>
                <c:pt idx="1263">
                  <c:v>1984.907796634601</c:v>
                </c:pt>
                <c:pt idx="1264">
                  <c:v>1983.833124071145</c:v>
                </c:pt>
                <c:pt idx="1265">
                  <c:v>1989.908057086267</c:v>
                </c:pt>
                <c:pt idx="1266">
                  <c:v>1987.514235216383</c:v>
                </c:pt>
                <c:pt idx="1267">
                  <c:v>1995.6200453546801</c:v>
                </c:pt>
                <c:pt idx="1268">
                  <c:v>1988.319525937907</c:v>
                </c:pt>
                <c:pt idx="1269">
                  <c:v>1982.9187081475211</c:v>
                </c:pt>
                <c:pt idx="1270">
                  <c:v>1966.3073213209429</c:v>
                </c:pt>
                <c:pt idx="1271">
                  <c:v>1964.362885930997</c:v>
                </c:pt>
                <c:pt idx="1272">
                  <c:v>1969.883261751409</c:v>
                </c:pt>
                <c:pt idx="1273">
                  <c:v>2035.8579017068</c:v>
                </c:pt>
                <c:pt idx="1274">
                  <c:v>2029.34873672758</c:v>
                </c:pt>
                <c:pt idx="1275">
                  <c:v>2022.6025517056839</c:v>
                </c:pt>
                <c:pt idx="1276">
                  <c:v>2023.9008656900701</c:v>
                </c:pt>
                <c:pt idx="1277">
                  <c:v>2086.2800966336472</c:v>
                </c:pt>
                <c:pt idx="1278">
                  <c:v>2106.3540293152719</c:v>
                </c:pt>
                <c:pt idx="1279">
                  <c:v>2116.6955750391999</c:v>
                </c:pt>
                <c:pt idx="1280">
                  <c:v>2192.3584271267191</c:v>
                </c:pt>
                <c:pt idx="1281">
                  <c:v>2145.6836765141061</c:v>
                </c:pt>
                <c:pt idx="1282">
                  <c:v>2149.3253420175761</c:v>
                </c:pt>
                <c:pt idx="1283">
                  <c:v>2223.346255690285</c:v>
                </c:pt>
                <c:pt idx="1284">
                  <c:v>2241.0927697110319</c:v>
                </c:pt>
                <c:pt idx="1285">
                  <c:v>2112.7869831519688</c:v>
                </c:pt>
                <c:pt idx="1286">
                  <c:v>2158.1154416118579</c:v>
                </c:pt>
                <c:pt idx="1287">
                  <c:v>2158.144076015632</c:v>
                </c:pt>
                <c:pt idx="1288">
                  <c:v>2178.658799471425</c:v>
                </c:pt>
                <c:pt idx="1289">
                  <c:v>2166.717197730813</c:v>
                </c:pt>
                <c:pt idx="1290">
                  <c:v>2181.166804498323</c:v>
                </c:pt>
                <c:pt idx="1291">
                  <c:v>2208.850091749674</c:v>
                </c:pt>
                <c:pt idx="1292">
                  <c:v>2190.7397457781249</c:v>
                </c:pt>
                <c:pt idx="1293">
                  <c:v>2191.7428735787662</c:v>
                </c:pt>
                <c:pt idx="1294">
                  <c:v>2163.4848720032842</c:v>
                </c:pt>
                <c:pt idx="1295">
                  <c:v>2157.371323514345</c:v>
                </c:pt>
                <c:pt idx="1296">
                  <c:v>2164.1480872434281</c:v>
                </c:pt>
                <c:pt idx="1297">
                  <c:v>2181.3363492962321</c:v>
                </c:pt>
                <c:pt idx="1298">
                  <c:v>2258.199205192393</c:v>
                </c:pt>
                <c:pt idx="1299">
                  <c:v>2250.8976285220419</c:v>
                </c:pt>
                <c:pt idx="1300">
                  <c:v>2275.699320684942</c:v>
                </c:pt>
                <c:pt idx="1301">
                  <c:v>2278.096789022828</c:v>
                </c:pt>
                <c:pt idx="1302">
                  <c:v>2226.9658808960239</c:v>
                </c:pt>
                <c:pt idx="1303">
                  <c:v>2247.1540814630671</c:v>
                </c:pt>
                <c:pt idx="1304">
                  <c:v>2281.7569120516819</c:v>
                </c:pt>
                <c:pt idx="1305">
                  <c:v>2259.908768822344</c:v>
                </c:pt>
                <c:pt idx="1306">
                  <c:v>2244.6763570477769</c:v>
                </c:pt>
                <c:pt idx="1307">
                  <c:v>2258.0103513186332</c:v>
                </c:pt>
                <c:pt idx="1308">
                  <c:v>2241.4876060050392</c:v>
                </c:pt>
                <c:pt idx="1309">
                  <c:v>2228.9974007369901</c:v>
                </c:pt>
                <c:pt idx="1310">
                  <c:v>2239.1687433505749</c:v>
                </c:pt>
                <c:pt idx="1311">
                  <c:v>2237.1662334746002</c:v>
                </c:pt>
                <c:pt idx="1312">
                  <c:v>2263.2775856649318</c:v>
                </c:pt>
                <c:pt idx="1313">
                  <c:v>2289.940824031145</c:v>
                </c:pt>
                <c:pt idx="1314">
                  <c:v>2338.1281106434449</c:v>
                </c:pt>
                <c:pt idx="1315">
                  <c:v>2320.4207227782158</c:v>
                </c:pt>
                <c:pt idx="1316">
                  <c:v>2326.0301305098401</c:v>
                </c:pt>
                <c:pt idx="1317">
                  <c:v>2294.2295421966019</c:v>
                </c:pt>
                <c:pt idx="1318">
                  <c:v>2304.370542031324</c:v>
                </c:pt>
                <c:pt idx="1319">
                  <c:v>2323.6784946350781</c:v>
                </c:pt>
                <c:pt idx="1320">
                  <c:v>2331.3419264389399</c:v>
                </c:pt>
                <c:pt idx="1321">
                  <c:v>2336.528793531591</c:v>
                </c:pt>
                <c:pt idx="1322">
                  <c:v>2345.7455901342801</c:v>
                </c:pt>
                <c:pt idx="1323">
                  <c:v>2329.648615743843</c:v>
                </c:pt>
                <c:pt idx="1324">
                  <c:v>2357.4083308518821</c:v>
                </c:pt>
                <c:pt idx="1325">
                  <c:v>2358.0635893563972</c:v>
                </c:pt>
                <c:pt idx="1326">
                  <c:v>2352.1078723077471</c:v>
                </c:pt>
                <c:pt idx="1327">
                  <c:v>2348.654558479368</c:v>
                </c:pt>
                <c:pt idx="1328">
                  <c:v>2366.613380327708</c:v>
                </c:pt>
                <c:pt idx="1329">
                  <c:v>2380.0413910182201</c:v>
                </c:pt>
                <c:pt idx="1330">
                  <c:v>2384.8306148416532</c:v>
                </c:pt>
                <c:pt idx="1331">
                  <c:v>2386.8280854883742</c:v>
                </c:pt>
                <c:pt idx="1332">
                  <c:v>2411.2884346113919</c:v>
                </c:pt>
                <c:pt idx="1333">
                  <c:v>2490.5209123060699</c:v>
                </c:pt>
                <c:pt idx="1334">
                  <c:v>2571.934761065977</c:v>
                </c:pt>
                <c:pt idx="1335">
                  <c:v>2722.0181271484071</c:v>
                </c:pt>
                <c:pt idx="1336">
                  <c:v>2653.2275047609269</c:v>
                </c:pt>
                <c:pt idx="1337">
                  <c:v>2653.1635426049052</c:v>
                </c:pt>
                <c:pt idx="1338">
                  <c:v>2672.346723402422</c:v>
                </c:pt>
                <c:pt idx="1339">
                  <c:v>2744.4241564649542</c:v>
                </c:pt>
                <c:pt idx="1340">
                  <c:v>2866.4954807226659</c:v>
                </c:pt>
                <c:pt idx="1341">
                  <c:v>2863.5559758169052</c:v>
                </c:pt>
                <c:pt idx="1342">
                  <c:v>2831.7884899011729</c:v>
                </c:pt>
                <c:pt idx="1343">
                  <c:v>2843.1452920105821</c:v>
                </c:pt>
                <c:pt idx="1344">
                  <c:v>2914.0492197482072</c:v>
                </c:pt>
                <c:pt idx="1345">
                  <c:v>2961.8197742026518</c:v>
                </c:pt>
                <c:pt idx="1346">
                  <c:v>2997.7244795906358</c:v>
                </c:pt>
                <c:pt idx="1347">
                  <c:v>3223.6558001955941</c:v>
                </c:pt>
                <c:pt idx="1348">
                  <c:v>2900.329867902286</c:v>
                </c:pt>
                <c:pt idx="1349">
                  <c:v>2614.81693784852</c:v>
                </c:pt>
                <c:pt idx="1350">
                  <c:v>2622.742126189828</c:v>
                </c:pt>
                <c:pt idx="1351">
                  <c:v>2622.6706261689492</c:v>
                </c:pt>
                <c:pt idx="1352">
                  <c:v>2622.5991280972721</c:v>
                </c:pt>
                <c:pt idx="1353">
                  <c:v>2622.5276319747431</c:v>
                </c:pt>
                <c:pt idx="1354">
                  <c:v>2622.45613780131</c:v>
                </c:pt>
                <c:pt idx="1355">
                  <c:v>2704.7881920176392</c:v>
                </c:pt>
                <c:pt idx="1356">
                  <c:v>2704.7144552936688</c:v>
                </c:pt>
                <c:pt idx="1357">
                  <c:v>2704.6407205798769</c:v>
                </c:pt>
                <c:pt idx="1358">
                  <c:v>2704.5669878762069</c:v>
                </c:pt>
                <c:pt idx="1359">
                  <c:v>2704.4932571826062</c:v>
                </c:pt>
                <c:pt idx="1360">
                  <c:v>2704.4195284990169</c:v>
                </c:pt>
                <c:pt idx="1361">
                  <c:v>2704.3458018253868</c:v>
                </c:pt>
                <c:pt idx="1362">
                  <c:v>2704.27207716166</c:v>
                </c:pt>
                <c:pt idx="1363">
                  <c:v>2704.1983545077819</c:v>
                </c:pt>
                <c:pt idx="1364">
                  <c:v>2704.1246338636979</c:v>
                </c:pt>
                <c:pt idx="1365">
                  <c:v>2704.0509152293539</c:v>
                </c:pt>
                <c:pt idx="1366">
                  <c:v>2703.9771986046931</c:v>
                </c:pt>
                <c:pt idx="1367">
                  <c:v>2703.9034839896622</c:v>
                </c:pt>
                <c:pt idx="1368">
                  <c:v>2703.8297713842062</c:v>
                </c:pt>
                <c:pt idx="1369">
                  <c:v>2703.7560607882701</c:v>
                </c:pt>
                <c:pt idx="1370">
                  <c:v>2703.6823522017999</c:v>
                </c:pt>
                <c:pt idx="1371">
                  <c:v>2705.081223457335</c:v>
                </c:pt>
                <c:pt idx="1372">
                  <c:v>2693.3449800841172</c:v>
                </c:pt>
                <c:pt idx="1373">
                  <c:v>2711.471623087531</c:v>
                </c:pt>
                <c:pt idx="1374">
                  <c:v>2843.1953989559102</c:v>
                </c:pt>
                <c:pt idx="1375">
                  <c:v>2880.551439026744</c:v>
                </c:pt>
                <c:pt idx="1376">
                  <c:v>2928.0648788856261</c:v>
                </c:pt>
                <c:pt idx="1377">
                  <c:v>2947.9914548825659</c:v>
                </c:pt>
                <c:pt idx="1378">
                  <c:v>2989.5155993847038</c:v>
                </c:pt>
                <c:pt idx="1379">
                  <c:v>2954.6933877425308</c:v>
                </c:pt>
                <c:pt idx="1380">
                  <c:v>2973.5355274693679</c:v>
                </c:pt>
                <c:pt idx="1381">
                  <c:v>3028.4377104639671</c:v>
                </c:pt>
                <c:pt idx="1382">
                  <c:v>3041.4692271143122</c:v>
                </c:pt>
                <c:pt idx="1383">
                  <c:v>2872.4157766691778</c:v>
                </c:pt>
                <c:pt idx="1384">
                  <c:v>2913.5376813548942</c:v>
                </c:pt>
                <c:pt idx="1385">
                  <c:v>2937.1256166680319</c:v>
                </c:pt>
                <c:pt idx="1386">
                  <c:v>2911.0108891020609</c:v>
                </c:pt>
                <c:pt idx="1387">
                  <c:v>2908.3897341855841</c:v>
                </c:pt>
                <c:pt idx="1388">
                  <c:v>2936.9876888755798</c:v>
                </c:pt>
                <c:pt idx="1389">
                  <c:v>2936.5958309096841</c:v>
                </c:pt>
                <c:pt idx="1390">
                  <c:v>2988.9466196844819</c:v>
                </c:pt>
                <c:pt idx="1391">
                  <c:v>3027.474574826872</c:v>
                </c:pt>
                <c:pt idx="1392">
                  <c:v>3033.7472596706912</c:v>
                </c:pt>
                <c:pt idx="1393">
                  <c:v>3026.20033693296</c:v>
                </c:pt>
                <c:pt idx="1394">
                  <c:v>3089.4259487473701</c:v>
                </c:pt>
                <c:pt idx="1395">
                  <c:v>3180.9032775846799</c:v>
                </c:pt>
                <c:pt idx="1396">
                  <c:v>3183.9924821955051</c:v>
                </c:pt>
                <c:pt idx="1397">
                  <c:v>3297.4913234078222</c:v>
                </c:pt>
                <c:pt idx="1398">
                  <c:v>3307.5300368154722</c:v>
                </c:pt>
                <c:pt idx="1399">
                  <c:v>3246.893794500636</c:v>
                </c:pt>
                <c:pt idx="1400">
                  <c:v>3296.5513882124578</c:v>
                </c:pt>
                <c:pt idx="1401">
                  <c:v>3334.5529420065259</c:v>
                </c:pt>
                <c:pt idx="1402">
                  <c:v>3335.4525010178172</c:v>
                </c:pt>
                <c:pt idx="1403">
                  <c:v>3409.0711986001552</c:v>
                </c:pt>
                <c:pt idx="1404">
                  <c:v>3481.4059348239839</c:v>
                </c:pt>
                <c:pt idx="1405">
                  <c:v>3542.7467206667161</c:v>
                </c:pt>
                <c:pt idx="1406">
                  <c:v>3500.784838197053</c:v>
                </c:pt>
                <c:pt idx="1407">
                  <c:v>3515.9351371467301</c:v>
                </c:pt>
                <c:pt idx="1408">
                  <c:v>3528.635218954063</c:v>
                </c:pt>
                <c:pt idx="1409">
                  <c:v>3430.7619355688362</c:v>
                </c:pt>
                <c:pt idx="1410">
                  <c:v>3241.5434666874812</c:v>
                </c:pt>
                <c:pt idx="1411">
                  <c:v>3339.353570454899</c:v>
                </c:pt>
                <c:pt idx="1412">
                  <c:v>3165.10758670635</c:v>
                </c:pt>
                <c:pt idx="1413">
                  <c:v>3165.0406780995731</c:v>
                </c:pt>
                <c:pt idx="1414">
                  <c:v>3164.9737713168302</c:v>
                </c:pt>
                <c:pt idx="1415">
                  <c:v>3164.9068663580661</c:v>
                </c:pt>
                <c:pt idx="1416">
                  <c:v>3164.8399632232372</c:v>
                </c:pt>
                <c:pt idx="1417">
                  <c:v>3164.7730619122922</c:v>
                </c:pt>
                <c:pt idx="1418">
                  <c:v>3164.7061624251792</c:v>
                </c:pt>
                <c:pt idx="1419">
                  <c:v>3164.6392647618509</c:v>
                </c:pt>
                <c:pt idx="1420">
                  <c:v>2934.850647890727</c:v>
                </c:pt>
                <c:pt idx="1421">
                  <c:v>3052.062942304311</c:v>
                </c:pt>
                <c:pt idx="1422">
                  <c:v>3051.999115469986</c:v>
                </c:pt>
                <c:pt idx="1423">
                  <c:v>3051.9352903756808</c:v>
                </c:pt>
                <c:pt idx="1424">
                  <c:v>3051.8714670213458</c:v>
                </c:pt>
                <c:pt idx="1425">
                  <c:v>3051.8076454069351</c:v>
                </c:pt>
                <c:pt idx="1426">
                  <c:v>3051.7438255324009</c:v>
                </c:pt>
                <c:pt idx="1427">
                  <c:v>3051.6800073976951</c:v>
                </c:pt>
                <c:pt idx="1428">
                  <c:v>3051.6161910027699</c:v>
                </c:pt>
                <c:pt idx="1429">
                  <c:v>3051.5523763475799</c:v>
                </c:pt>
                <c:pt idx="1430">
                  <c:v>3051.4885634320758</c:v>
                </c:pt>
                <c:pt idx="1431">
                  <c:v>3051.4247522562109</c:v>
                </c:pt>
                <c:pt idx="1432">
                  <c:v>3051.3609428199379</c:v>
                </c:pt>
                <c:pt idx="1433">
                  <c:v>3051.29713512321</c:v>
                </c:pt>
                <c:pt idx="1434">
                  <c:v>3051.233329165977</c:v>
                </c:pt>
                <c:pt idx="1435">
                  <c:v>3051.1695249481941</c:v>
                </c:pt>
                <c:pt idx="1436">
                  <c:v>3051.1057224698129</c:v>
                </c:pt>
                <c:pt idx="1437">
                  <c:v>3051.0419217307872</c:v>
                </c:pt>
                <c:pt idx="1438">
                  <c:v>3050.9781227310682</c:v>
                </c:pt>
                <c:pt idx="1439">
                  <c:v>3050.9143254706082</c:v>
                </c:pt>
                <c:pt idx="1440">
                  <c:v>3050.8505299493622</c:v>
                </c:pt>
                <c:pt idx="1441">
                  <c:v>3031.7004578705678</c:v>
                </c:pt>
                <c:pt idx="1442">
                  <c:v>3077.9461827594541</c:v>
                </c:pt>
                <c:pt idx="1443">
                  <c:v>3082.5399435369982</c:v>
                </c:pt>
                <c:pt idx="1444">
                  <c:v>3110.0508452626968</c:v>
                </c:pt>
                <c:pt idx="1445">
                  <c:v>3093.8493547795529</c:v>
                </c:pt>
                <c:pt idx="1446">
                  <c:v>3022.3827080454248</c:v>
                </c:pt>
                <c:pt idx="1447">
                  <c:v>3024.5404894519788</c:v>
                </c:pt>
                <c:pt idx="1448">
                  <c:v>3023.8092260788212</c:v>
                </c:pt>
                <c:pt idx="1449">
                  <c:v>3023.372781136758</c:v>
                </c:pt>
                <c:pt idx="1450">
                  <c:v>3057.1299377871942</c:v>
                </c:pt>
                <c:pt idx="1451">
                  <c:v>3080.804325819603</c:v>
                </c:pt>
                <c:pt idx="1452">
                  <c:v>3098.641251824843</c:v>
                </c:pt>
                <c:pt idx="1453">
                  <c:v>3143.5547589795051</c:v>
                </c:pt>
                <c:pt idx="1454">
                  <c:v>3166.1834564208089</c:v>
                </c:pt>
                <c:pt idx="1455">
                  <c:v>3148.9237870435718</c:v>
                </c:pt>
                <c:pt idx="1456">
                  <c:v>3165.06716424248</c:v>
                </c:pt>
                <c:pt idx="1457">
                  <c:v>3163.1140713560658</c:v>
                </c:pt>
                <c:pt idx="1458">
                  <c:v>3194.73819642627</c:v>
                </c:pt>
                <c:pt idx="1459">
                  <c:v>3238.5219134848958</c:v>
                </c:pt>
                <c:pt idx="1460">
                  <c:v>3329.3754933488121</c:v>
                </c:pt>
                <c:pt idx="1461">
                  <c:v>3322.8406856299848</c:v>
                </c:pt>
                <c:pt idx="1462">
                  <c:v>3335.8531264793251</c:v>
                </c:pt>
                <c:pt idx="1463">
                  <c:v>3366.4860517678981</c:v>
                </c:pt>
                <c:pt idx="1464">
                  <c:v>3491.9391783939309</c:v>
                </c:pt>
                <c:pt idx="1465">
                  <c:v>3551.0297197467398</c:v>
                </c:pt>
                <c:pt idx="1466">
                  <c:v>3628.7779411851011</c:v>
                </c:pt>
                <c:pt idx="1467">
                  <c:v>3690.0026353494509</c:v>
                </c:pt>
                <c:pt idx="1468">
                  <c:v>3672.263281098707</c:v>
                </c:pt>
                <c:pt idx="1469">
                  <c:v>3745.8772185519329</c:v>
                </c:pt>
                <c:pt idx="1470">
                  <c:v>3763.785555056947</c:v>
                </c:pt>
                <c:pt idx="1471">
                  <c:v>3979.7858120085771</c:v>
                </c:pt>
                <c:pt idx="1472">
                  <c:v>4044.567225242276</c:v>
                </c:pt>
                <c:pt idx="1473">
                  <c:v>4152.1196585803536</c:v>
                </c:pt>
                <c:pt idx="1474">
                  <c:v>4283.5667837741512</c:v>
                </c:pt>
                <c:pt idx="1475">
                  <c:v>4022.4760718775919</c:v>
                </c:pt>
                <c:pt idx="1476">
                  <c:v>4174.28375085271</c:v>
                </c:pt>
                <c:pt idx="1477">
                  <c:v>4191.4897332835217</c:v>
                </c:pt>
                <c:pt idx="1478">
                  <c:v>4066.4465163579298</c:v>
                </c:pt>
                <c:pt idx="1479">
                  <c:v>4106.4520451620319</c:v>
                </c:pt>
                <c:pt idx="1480">
                  <c:v>4247.6573711418423</c:v>
                </c:pt>
                <c:pt idx="1481">
                  <c:v>4404.0330839105027</c:v>
                </c:pt>
                <c:pt idx="1482">
                  <c:v>4562.9922145723776</c:v>
                </c:pt>
                <c:pt idx="1483">
                  <c:v>4716.3864108163234</c:v>
                </c:pt>
                <c:pt idx="1484">
                  <c:v>4724.1502703733677</c:v>
                </c:pt>
                <c:pt idx="1485">
                  <c:v>4881.5370103274772</c:v>
                </c:pt>
                <c:pt idx="1486">
                  <c:v>5172.3182538298797</c:v>
                </c:pt>
                <c:pt idx="1487">
                  <c:v>5511.241484011638</c:v>
                </c:pt>
                <c:pt idx="1488">
                  <c:v>5240.0779166145248</c:v>
                </c:pt>
                <c:pt idx="1489">
                  <c:v>5117.5947419648364</c:v>
                </c:pt>
                <c:pt idx="1490">
                  <c:v>4739.6679654193003</c:v>
                </c:pt>
                <c:pt idx="1491">
                  <c:v>5007.6817431515183</c:v>
                </c:pt>
                <c:pt idx="1492">
                  <c:v>5182.6384272554333</c:v>
                </c:pt>
                <c:pt idx="1493">
                  <c:v>5014.3762446710662</c:v>
                </c:pt>
                <c:pt idx="1494">
                  <c:v>5231.7202011990939</c:v>
                </c:pt>
                <c:pt idx="1495">
                  <c:v>5446.147685169376</c:v>
                </c:pt>
                <c:pt idx="1496">
                  <c:v>5602.938220039684</c:v>
                </c:pt>
                <c:pt idx="1497">
                  <c:v>5706.4927223696441</c:v>
                </c:pt>
                <c:pt idx="1498">
                  <c:v>5664.4153878238149</c:v>
                </c:pt>
                <c:pt idx="1499">
                  <c:v>6019.3081556802763</c:v>
                </c:pt>
                <c:pt idx="1500">
                  <c:v>6344.0380024464339</c:v>
                </c:pt>
                <c:pt idx="1501">
                  <c:v>5992.6230767588304</c:v>
                </c:pt>
                <c:pt idx="1502">
                  <c:v>6202.9864323390411</c:v>
                </c:pt>
                <c:pt idx="1503">
                  <c:v>6227.6604980146958</c:v>
                </c:pt>
                <c:pt idx="1504">
                  <c:v>6401.8017461420986</c:v>
                </c:pt>
                <c:pt idx="1505">
                  <c:v>6545.2832967118084</c:v>
                </c:pt>
                <c:pt idx="1506">
                  <c:v>5923.7354479209416</c:v>
                </c:pt>
                <c:pt idx="1507">
                  <c:v>6033.9047279209253</c:v>
                </c:pt>
                <c:pt idx="1508">
                  <c:v>5551.6359565703442</c:v>
                </c:pt>
                <c:pt idx="1509">
                  <c:v>5502.8261048937329</c:v>
                </c:pt>
                <c:pt idx="1510">
                  <c:v>5632.4210997801256</c:v>
                </c:pt>
                <c:pt idx="1511">
                  <c:v>5919.747534574597</c:v>
                </c:pt>
                <c:pt idx="1512">
                  <c:v>5692.9310628108997</c:v>
                </c:pt>
                <c:pt idx="1513">
                  <c:v>5844.365002951733</c:v>
                </c:pt>
                <c:pt idx="1514">
                  <c:v>6114.0850681562724</c:v>
                </c:pt>
                <c:pt idx="1515">
                  <c:v>5963.3567960173668</c:v>
                </c:pt>
                <c:pt idx="1516">
                  <c:v>6051.919706270357</c:v>
                </c:pt>
                <c:pt idx="1517">
                  <c:v>6027.3128988753224</c:v>
                </c:pt>
                <c:pt idx="1518">
                  <c:v>6027.1679621095682</c:v>
                </c:pt>
                <c:pt idx="1519">
                  <c:v>6027.0230292950146</c:v>
                </c:pt>
                <c:pt idx="1520">
                  <c:v>6026.8781004315533</c:v>
                </c:pt>
                <c:pt idx="1521">
                  <c:v>6026.7331755190799</c:v>
                </c:pt>
                <c:pt idx="1522">
                  <c:v>6026.5882545574841</c:v>
                </c:pt>
                <c:pt idx="1523">
                  <c:v>6026.4433375466533</c:v>
                </c:pt>
                <c:pt idx="1524">
                  <c:v>6026.2984244864929</c:v>
                </c:pt>
                <c:pt idx="1525">
                  <c:v>6026.1535153768846</c:v>
                </c:pt>
                <c:pt idx="1526">
                  <c:v>6026.008610217722</c:v>
                </c:pt>
                <c:pt idx="1527">
                  <c:v>6025.8637090088996</c:v>
                </c:pt>
                <c:pt idx="1528">
                  <c:v>6025.7188117503101</c:v>
                </c:pt>
                <c:pt idx="1529">
                  <c:v>6025.5739184418426</c:v>
                </c:pt>
                <c:pt idx="1530">
                  <c:v>6025.4290290833951</c:v>
                </c:pt>
                <c:pt idx="1531">
                  <c:v>6025.284143674854</c:v>
                </c:pt>
                <c:pt idx="1532">
                  <c:v>6025.1392622161147</c:v>
                </c:pt>
                <c:pt idx="1533">
                  <c:v>6024.9943847070681</c:v>
                </c:pt>
                <c:pt idx="1534">
                  <c:v>6024.8495111476077</c:v>
                </c:pt>
                <c:pt idx="1535">
                  <c:v>6024.7046415376253</c:v>
                </c:pt>
                <c:pt idx="1536">
                  <c:v>6024.5597758770136</c:v>
                </c:pt>
                <c:pt idx="1537">
                  <c:v>6024.4149141656644</c:v>
                </c:pt>
                <c:pt idx="1538">
                  <c:v>6024.2700564034703</c:v>
                </c:pt>
                <c:pt idx="1539">
                  <c:v>6024.1252025903223</c:v>
                </c:pt>
                <c:pt idx="1540">
                  <c:v>5859.9057135894463</c:v>
                </c:pt>
                <c:pt idx="1541">
                  <c:v>6718.7185880548404</c:v>
                </c:pt>
                <c:pt idx="1542">
                  <c:v>6718.5548024969312</c:v>
                </c:pt>
                <c:pt idx="1543">
                  <c:v>6718.3910214040716</c:v>
                </c:pt>
                <c:pt idx="1544">
                  <c:v>6718.2272447761352</c:v>
                </c:pt>
                <c:pt idx="1545">
                  <c:v>6718.0634726130074</c:v>
                </c:pt>
                <c:pt idx="1546">
                  <c:v>7080.4589165286388</c:v>
                </c:pt>
                <c:pt idx="1547">
                  <c:v>6900.818021119353</c:v>
                </c:pt>
                <c:pt idx="1548">
                  <c:v>6915.9412842149904</c:v>
                </c:pt>
                <c:pt idx="1549">
                  <c:v>6509.7027503449381</c:v>
                </c:pt>
                <c:pt idx="1550">
                  <c:v>6457.0697436523942</c:v>
                </c:pt>
                <c:pt idx="1551">
                  <c:v>6754.8016665919258</c:v>
                </c:pt>
                <c:pt idx="1552">
                  <c:v>7012.5518276317971</c:v>
                </c:pt>
                <c:pt idx="1553">
                  <c:v>6847.9178162738144</c:v>
                </c:pt>
                <c:pt idx="1554">
                  <c:v>6921.8181756243666</c:v>
                </c:pt>
                <c:pt idx="1555">
                  <c:v>7183.8310045562102</c:v>
                </c:pt>
                <c:pt idx="1556">
                  <c:v>6877.7010458125287</c:v>
                </c:pt>
                <c:pt idx="1557">
                  <c:v>6818.1309758056877</c:v>
                </c:pt>
                <c:pt idx="1558">
                  <c:v>7018.7941172191877</c:v>
                </c:pt>
                <c:pt idx="1559">
                  <c:v>7172.3944186193748</c:v>
                </c:pt>
                <c:pt idx="1560">
                  <c:v>8034.9138476389417</c:v>
                </c:pt>
                <c:pt idx="1561">
                  <c:v>7965.6436264507402</c:v>
                </c:pt>
                <c:pt idx="1562">
                  <c:v>8346.7712558712374</c:v>
                </c:pt>
                <c:pt idx="1563">
                  <c:v>8408.2227153696294</c:v>
                </c:pt>
                <c:pt idx="1564">
                  <c:v>8227.1240812456581</c:v>
                </c:pt>
                <c:pt idx="1565">
                  <c:v>8399.4758429959111</c:v>
                </c:pt>
                <c:pt idx="1566">
                  <c:v>8912.5682464016954</c:v>
                </c:pt>
                <c:pt idx="1567">
                  <c:v>9399.9354342328097</c:v>
                </c:pt>
                <c:pt idx="1568">
                  <c:v>9828.3185372015287</c:v>
                </c:pt>
                <c:pt idx="1569">
                  <c:v>10423.562027987031</c:v>
                </c:pt>
                <c:pt idx="1570">
                  <c:v>10050.13117652206</c:v>
                </c:pt>
                <c:pt idx="1571">
                  <c:v>10556.46858218269</c:v>
                </c:pt>
                <c:pt idx="1572">
                  <c:v>10312.762235080711</c:v>
                </c:pt>
                <c:pt idx="1573">
                  <c:v>9923.0510486055082</c:v>
                </c:pt>
                <c:pt idx="1574">
                  <c:v>10023.957390447</c:v>
                </c:pt>
                <c:pt idx="1575">
                  <c:v>9835.552962500471</c:v>
                </c:pt>
                <c:pt idx="1576">
                  <c:v>9697.3085478461235</c:v>
                </c:pt>
                <c:pt idx="1577">
                  <c:v>9886.8864821344887</c:v>
                </c:pt>
                <c:pt idx="1578">
                  <c:v>10001.94057641315</c:v>
                </c:pt>
                <c:pt idx="1579">
                  <c:v>10399.396584602429</c:v>
                </c:pt>
                <c:pt idx="1580">
                  <c:v>10502.47224955574</c:v>
                </c:pt>
                <c:pt idx="1581">
                  <c:v>10475.036161484</c:v>
                </c:pt>
                <c:pt idx="1582">
                  <c:v>10460.07525136597</c:v>
                </c:pt>
                <c:pt idx="1583">
                  <c:v>10559.775716870399</c:v>
                </c:pt>
                <c:pt idx="1584">
                  <c:v>11023.880076663279</c:v>
                </c:pt>
                <c:pt idx="1585">
                  <c:v>10991.542329638231</c:v>
                </c:pt>
                <c:pt idx="1586">
                  <c:v>11332.434514473989</c:v>
                </c:pt>
                <c:pt idx="1587">
                  <c:v>11751.034182157189</c:v>
                </c:pt>
                <c:pt idx="1588">
                  <c:v>10970.01899118349</c:v>
                </c:pt>
                <c:pt idx="1589">
                  <c:v>11057.48717293186</c:v>
                </c:pt>
                <c:pt idx="1590">
                  <c:v>10282.321790549409</c:v>
                </c:pt>
                <c:pt idx="1591">
                  <c:v>10599.72516764313</c:v>
                </c:pt>
                <c:pt idx="1592">
                  <c:v>11069.62583075966</c:v>
                </c:pt>
                <c:pt idx="1593">
                  <c:v>11107.22431272227</c:v>
                </c:pt>
                <c:pt idx="1594">
                  <c:v>10413.59832248525</c:v>
                </c:pt>
                <c:pt idx="1595">
                  <c:v>10413.333808771289</c:v>
                </c:pt>
                <c:pt idx="1596">
                  <c:v>10413.06930226839</c:v>
                </c:pt>
                <c:pt idx="1597">
                  <c:v>10412.80480297635</c:v>
                </c:pt>
                <c:pt idx="1598">
                  <c:v>10412.540310894959</c:v>
                </c:pt>
                <c:pt idx="1599">
                  <c:v>10412.275826024041</c:v>
                </c:pt>
                <c:pt idx="1600">
                  <c:v>10412.01134836339</c:v>
                </c:pt>
                <c:pt idx="1601">
                  <c:v>11819.720962713929</c:v>
                </c:pt>
                <c:pt idx="1602">
                  <c:v>11819.418115914479</c:v>
                </c:pt>
                <c:pt idx="1603">
                  <c:v>11819.11527737112</c:v>
                </c:pt>
                <c:pt idx="1604">
                  <c:v>11818.81244708359</c:v>
                </c:pt>
                <c:pt idx="1605">
                  <c:v>11818.509625051691</c:v>
                </c:pt>
                <c:pt idx="1606">
                  <c:v>11818.2068112752</c:v>
                </c:pt>
                <c:pt idx="1607">
                  <c:v>11817.90400575387</c:v>
                </c:pt>
                <c:pt idx="1608">
                  <c:v>11817.601208487489</c:v>
                </c:pt>
                <c:pt idx="1609">
                  <c:v>11817.298419475839</c:v>
                </c:pt>
                <c:pt idx="1610">
                  <c:v>11816.995638718679</c:v>
                </c:pt>
                <c:pt idx="1611">
                  <c:v>11816.692866215801</c:v>
                </c:pt>
                <c:pt idx="1612">
                  <c:v>11816.390101966959</c:v>
                </c:pt>
                <c:pt idx="1613">
                  <c:v>11816.08734597195</c:v>
                </c:pt>
                <c:pt idx="1614">
                  <c:v>11815.784598230541</c:v>
                </c:pt>
                <c:pt idx="1615">
                  <c:v>11815.4818587425</c:v>
                </c:pt>
                <c:pt idx="1616">
                  <c:v>11815.17912750761</c:v>
                </c:pt>
                <c:pt idx="1617">
                  <c:v>11814.876404525639</c:v>
                </c:pt>
                <c:pt idx="1618">
                  <c:v>11814.573689796371</c:v>
                </c:pt>
                <c:pt idx="1619">
                  <c:v>11814.270983319569</c:v>
                </c:pt>
                <c:pt idx="1620">
                  <c:v>11813.96828509503</c:v>
                </c:pt>
                <c:pt idx="1621">
                  <c:v>11813.6655951225</c:v>
                </c:pt>
                <c:pt idx="1622">
                  <c:v>11813.362913401779</c:v>
                </c:pt>
                <c:pt idx="1623">
                  <c:v>11975.258615671721</c:v>
                </c:pt>
                <c:pt idx="1624">
                  <c:v>12421.613588491629</c:v>
                </c:pt>
                <c:pt idx="1625">
                  <c:v>12842.297011644891</c:v>
                </c:pt>
                <c:pt idx="1626">
                  <c:v>12806.08588912583</c:v>
                </c:pt>
                <c:pt idx="1627">
                  <c:v>12960.243326583861</c:v>
                </c:pt>
                <c:pt idx="1628">
                  <c:v>14504.79032724426</c:v>
                </c:pt>
                <c:pt idx="1629">
                  <c:v>15024.017157878099</c:v>
                </c:pt>
                <c:pt idx="1630">
                  <c:v>15499.57007829443</c:v>
                </c:pt>
                <c:pt idx="1631">
                  <c:v>15152.41931579849</c:v>
                </c:pt>
                <c:pt idx="1632">
                  <c:v>15332.77008502709</c:v>
                </c:pt>
                <c:pt idx="1633">
                  <c:v>14924.25387529728</c:v>
                </c:pt>
                <c:pt idx="1634">
                  <c:v>14866.109536692329</c:v>
                </c:pt>
                <c:pt idx="1635">
                  <c:v>15177.525972660729</c:v>
                </c:pt>
                <c:pt idx="1636">
                  <c:v>15924.655326233869</c:v>
                </c:pt>
                <c:pt idx="1637">
                  <c:v>15958.6126742335</c:v>
                </c:pt>
                <c:pt idx="1638">
                  <c:v>15897.806296363889</c:v>
                </c:pt>
                <c:pt idx="1639">
                  <c:v>15696.222377140401</c:v>
                </c:pt>
                <c:pt idx="1640">
                  <c:v>14704.511521944351</c:v>
                </c:pt>
                <c:pt idx="1641">
                  <c:v>15264.886227622859</c:v>
                </c:pt>
                <c:pt idx="1642">
                  <c:v>15654.383999223001</c:v>
                </c:pt>
                <c:pt idx="1643">
                  <c:v>15341.65808463704</c:v>
                </c:pt>
                <c:pt idx="1644">
                  <c:v>15244.93936936293</c:v>
                </c:pt>
                <c:pt idx="1645">
                  <c:v>16312.813965483499</c:v>
                </c:pt>
                <c:pt idx="1646">
                  <c:v>16253.40693942574</c:v>
                </c:pt>
                <c:pt idx="1647">
                  <c:v>17082.764885431541</c:v>
                </c:pt>
                <c:pt idx="1648">
                  <c:v>17809.500735294361</c:v>
                </c:pt>
                <c:pt idx="1649">
                  <c:v>18537.441283351389</c:v>
                </c:pt>
                <c:pt idx="1650">
                  <c:v>18860.02616604745</c:v>
                </c:pt>
                <c:pt idx="1651">
                  <c:v>19396.691153416439</c:v>
                </c:pt>
                <c:pt idx="1652">
                  <c:v>19461.52328897647</c:v>
                </c:pt>
                <c:pt idx="1653">
                  <c:v>18369.089449508439</c:v>
                </c:pt>
                <c:pt idx="1654">
                  <c:v>18732.774733922801</c:v>
                </c:pt>
                <c:pt idx="1655">
                  <c:v>19599.059176934468</c:v>
                </c:pt>
                <c:pt idx="1656">
                  <c:v>18799.891092219739</c:v>
                </c:pt>
                <c:pt idx="1657">
                  <c:v>17368.95716152203</c:v>
                </c:pt>
                <c:pt idx="1658">
                  <c:v>16795.267918750389</c:v>
                </c:pt>
                <c:pt idx="1659">
                  <c:v>15623.40171992228</c:v>
                </c:pt>
                <c:pt idx="1660">
                  <c:v>17257.613050984779</c:v>
                </c:pt>
                <c:pt idx="1661">
                  <c:v>17446.440334597861</c:v>
                </c:pt>
                <c:pt idx="1662">
                  <c:v>19186.658934184139</c:v>
                </c:pt>
                <c:pt idx="1663">
                  <c:v>20633.28252519442</c:v>
                </c:pt>
                <c:pt idx="1664">
                  <c:v>20242.771221265069</c:v>
                </c:pt>
                <c:pt idx="1665">
                  <c:v>20447.60495237714</c:v>
                </c:pt>
                <c:pt idx="1666">
                  <c:v>21110.963219233101</c:v>
                </c:pt>
                <c:pt idx="1667">
                  <c:v>21622.90741966799</c:v>
                </c:pt>
                <c:pt idx="1668">
                  <c:v>21255.264435258709</c:v>
                </c:pt>
                <c:pt idx="1669">
                  <c:v>21596.048324439209</c:v>
                </c:pt>
                <c:pt idx="1670">
                  <c:v>21034.60230726426</c:v>
                </c:pt>
                <c:pt idx="1671">
                  <c:v>21509.311573011411</c:v>
                </c:pt>
                <c:pt idx="1672">
                  <c:v>22913.497176426841</c:v>
                </c:pt>
                <c:pt idx="1673">
                  <c:v>24342.563785012098</c:v>
                </c:pt>
                <c:pt idx="1674">
                  <c:v>25393.813392430391</c:v>
                </c:pt>
                <c:pt idx="1675">
                  <c:v>25831.456197623411</c:v>
                </c:pt>
                <c:pt idx="1676">
                  <c:v>25657.874099221481</c:v>
                </c:pt>
                <c:pt idx="1677">
                  <c:v>25933.345306002269</c:v>
                </c:pt>
                <c:pt idx="1678">
                  <c:v>28252.139312739469</c:v>
                </c:pt>
                <c:pt idx="1679">
                  <c:v>28381.368113726461</c:v>
                </c:pt>
                <c:pt idx="1680">
                  <c:v>29226.193714106372</c:v>
                </c:pt>
                <c:pt idx="1681">
                  <c:v>30183.09624904257</c:v>
                </c:pt>
                <c:pt idx="1682">
                  <c:v>30291.876674708172</c:v>
                </c:pt>
                <c:pt idx="1683">
                  <c:v>35570.933058752511</c:v>
                </c:pt>
                <c:pt idx="1684">
                  <c:v>43431.483214112712</c:v>
                </c:pt>
                <c:pt idx="1685">
                  <c:v>41395.228224551218</c:v>
                </c:pt>
                <c:pt idx="1686">
                  <c:v>38341.216017428822</c:v>
                </c:pt>
                <c:pt idx="1687">
                  <c:v>38888.240824539957</c:v>
                </c:pt>
                <c:pt idx="1688">
                  <c:v>43128.077515539451</c:v>
                </c:pt>
                <c:pt idx="1689">
                  <c:v>44017.806280322759</c:v>
                </c:pt>
                <c:pt idx="1690">
                  <c:v>41996.058962490228</c:v>
                </c:pt>
                <c:pt idx="1691">
                  <c:v>42453.97641945754</c:v>
                </c:pt>
                <c:pt idx="1692">
                  <c:v>45334.776856655422</c:v>
                </c:pt>
                <c:pt idx="1693">
                  <c:v>49745.657167693367</c:v>
                </c:pt>
                <c:pt idx="1694">
                  <c:v>49035.164098176807</c:v>
                </c:pt>
                <c:pt idx="1695">
                  <c:v>48797.138304233733</c:v>
                </c:pt>
                <c:pt idx="1696">
                  <c:v>45124.223121260591</c:v>
                </c:pt>
                <c:pt idx="1697">
                  <c:v>42432.080732177121</c:v>
                </c:pt>
                <c:pt idx="1698">
                  <c:v>40327.767591038217</c:v>
                </c:pt>
                <c:pt idx="1699">
                  <c:v>35341.276461886337</c:v>
                </c:pt>
                <c:pt idx="1700">
                  <c:v>37194.113050214481</c:v>
                </c:pt>
                <c:pt idx="1701">
                  <c:v>37193.118458105448</c:v>
                </c:pt>
                <c:pt idx="1702">
                  <c:v>37192.123893110533</c:v>
                </c:pt>
                <c:pt idx="1703">
                  <c:v>37191.129355229008</c:v>
                </c:pt>
                <c:pt idx="1704">
                  <c:v>37190.134844460139</c:v>
                </c:pt>
                <c:pt idx="1705">
                  <c:v>37189.140360803147</c:v>
                </c:pt>
                <c:pt idx="1706">
                  <c:v>37188.145904257362</c:v>
                </c:pt>
                <c:pt idx="1707">
                  <c:v>37187.151474821992</c:v>
                </c:pt>
                <c:pt idx="1708">
                  <c:v>41025.112639852181</c:v>
                </c:pt>
                <c:pt idx="1709">
                  <c:v>41023.994231610261</c:v>
                </c:pt>
                <c:pt idx="1710">
                  <c:v>41022.875853857913</c:v>
                </c:pt>
                <c:pt idx="1711">
                  <c:v>41021.757506594258</c:v>
                </c:pt>
                <c:pt idx="1712">
                  <c:v>41020.639189818488</c:v>
                </c:pt>
                <c:pt idx="1713">
                  <c:v>41019.520903529767</c:v>
                </c:pt>
                <c:pt idx="1714">
                  <c:v>41018.402647727293</c:v>
                </c:pt>
                <c:pt idx="1715">
                  <c:v>41017.284422410179</c:v>
                </c:pt>
                <c:pt idx="1716">
                  <c:v>41016.166227577633</c:v>
                </c:pt>
                <c:pt idx="1717">
                  <c:v>39624.660727297502</c:v>
                </c:pt>
                <c:pt idx="1718">
                  <c:v>39623.580497548253</c:v>
                </c:pt>
                <c:pt idx="1719">
                  <c:v>39622.50029724773</c:v>
                </c:pt>
                <c:pt idx="1720">
                  <c:v>39621.420126395162</c:v>
                </c:pt>
                <c:pt idx="1721">
                  <c:v>39620.339984989703</c:v>
                </c:pt>
                <c:pt idx="1722">
                  <c:v>39619.259873030598</c:v>
                </c:pt>
                <c:pt idx="1723">
                  <c:v>39618.179790517002</c:v>
                </c:pt>
                <c:pt idx="1724">
                  <c:v>39617.099737448152</c:v>
                </c:pt>
                <c:pt idx="1725">
                  <c:v>39195.391609783328</c:v>
                </c:pt>
                <c:pt idx="1726">
                  <c:v>39239.337722442928</c:v>
                </c:pt>
                <c:pt idx="1727">
                  <c:v>39238.26799719681</c:v>
                </c:pt>
                <c:pt idx="1728">
                  <c:v>39237.198301113058</c:v>
                </c:pt>
                <c:pt idx="1729">
                  <c:v>39236.1286341909</c:v>
                </c:pt>
                <c:pt idx="1730">
                  <c:v>39235.0589964295</c:v>
                </c:pt>
                <c:pt idx="1731">
                  <c:v>39392.569188756272</c:v>
                </c:pt>
                <c:pt idx="1732">
                  <c:v>39391.495286182573</c:v>
                </c:pt>
                <c:pt idx="1733">
                  <c:v>39390.421412885109</c:v>
                </c:pt>
                <c:pt idx="1734">
                  <c:v>39389.347568863122</c:v>
                </c:pt>
                <c:pt idx="1735">
                  <c:v>39388.273754115748</c:v>
                </c:pt>
                <c:pt idx="1736">
                  <c:v>39387.199968642257</c:v>
                </c:pt>
                <c:pt idx="1737">
                  <c:v>39386.126212441843</c:v>
                </c:pt>
                <c:pt idx="1738">
                  <c:v>39385.052485513646</c:v>
                </c:pt>
                <c:pt idx="1739">
                  <c:v>39850.0252017483</c:v>
                </c:pt>
                <c:pt idx="1740">
                  <c:v>39848.938828213701</c:v>
                </c:pt>
                <c:pt idx="1741">
                  <c:v>39847.852484295341</c:v>
                </c:pt>
                <c:pt idx="1742">
                  <c:v>41423.092988277283</c:v>
                </c:pt>
                <c:pt idx="1743">
                  <c:v>41422.243332533879</c:v>
                </c:pt>
                <c:pt idx="1744">
                  <c:v>41421.393699953427</c:v>
                </c:pt>
                <c:pt idx="1745">
                  <c:v>44853.609060550647</c:v>
                </c:pt>
                <c:pt idx="1746">
                  <c:v>44852.665883614944</c:v>
                </c:pt>
                <c:pt idx="1747">
                  <c:v>44851.722732391681</c:v>
                </c:pt>
                <c:pt idx="1748">
                  <c:v>44850.779606880198</c:v>
                </c:pt>
                <c:pt idx="1749">
                  <c:v>44849.836507079803</c:v>
                </c:pt>
                <c:pt idx="1750">
                  <c:v>44848.893432989753</c:v>
                </c:pt>
                <c:pt idx="1751">
                  <c:v>44847.95038460935</c:v>
                </c:pt>
                <c:pt idx="1752">
                  <c:v>44847.007361937911</c:v>
                </c:pt>
                <c:pt idx="1753">
                  <c:v>44846.064364974751</c:v>
                </c:pt>
                <c:pt idx="1754">
                  <c:v>44845.121393719128</c:v>
                </c:pt>
                <c:pt idx="1755">
                  <c:v>44844.178448170402</c:v>
                </c:pt>
                <c:pt idx="1756">
                  <c:v>44843.235528327808</c:v>
                </c:pt>
                <c:pt idx="1757">
                  <c:v>44842.292634190671</c:v>
                </c:pt>
                <c:pt idx="1758">
                  <c:v>44841.349765758292</c:v>
                </c:pt>
                <c:pt idx="1759">
                  <c:v>44840.406923030001</c:v>
                </c:pt>
                <c:pt idx="1760">
                  <c:v>44839.464106005027</c:v>
                </c:pt>
                <c:pt idx="1761">
                  <c:v>44838.52131468273</c:v>
                </c:pt>
                <c:pt idx="1762">
                  <c:v>45987.808012355148</c:v>
                </c:pt>
                <c:pt idx="1763">
                  <c:v>44337.190988991351</c:v>
                </c:pt>
                <c:pt idx="1764">
                  <c:v>44000.499728813164</c:v>
                </c:pt>
                <c:pt idx="1765">
                  <c:v>46515.058080252064</c:v>
                </c:pt>
                <c:pt idx="1766">
                  <c:v>47455.993814490706</c:v>
                </c:pt>
                <c:pt idx="1767">
                  <c:v>46540.958989897452</c:v>
                </c:pt>
                <c:pt idx="1768">
                  <c:v>48628.795638884432</c:v>
                </c:pt>
                <c:pt idx="1769">
                  <c:v>49027.120584483571</c:v>
                </c:pt>
                <c:pt idx="1770">
                  <c:v>50508.488933536421</c:v>
                </c:pt>
                <c:pt idx="1771">
                  <c:v>50644.522165865274</c:v>
                </c:pt>
                <c:pt idx="1772">
                  <c:v>50419.826426416686</c:v>
                </c:pt>
                <c:pt idx="1773">
                  <c:v>47942.792704529522</c:v>
                </c:pt>
                <c:pt idx="1774">
                  <c:v>45109.199213272143</c:v>
                </c:pt>
                <c:pt idx="1775">
                  <c:v>42960.46417152213</c:v>
                </c:pt>
                <c:pt idx="1776">
                  <c:v>42735.05585012056</c:v>
                </c:pt>
                <c:pt idx="1777">
                  <c:v>42734.170428233367</c:v>
                </c:pt>
                <c:pt idx="1778">
                  <c:v>42733.285030484163</c:v>
                </c:pt>
                <c:pt idx="1779">
                  <c:v>42732.399656872272</c:v>
                </c:pt>
                <c:pt idx="1780">
                  <c:v>42731.514307397032</c:v>
                </c:pt>
                <c:pt idx="1781">
                  <c:v>42730.628982057802</c:v>
                </c:pt>
                <c:pt idx="1782">
                  <c:v>42729.743680853899</c:v>
                </c:pt>
                <c:pt idx="1783">
                  <c:v>42728.858403784703</c:v>
                </c:pt>
                <c:pt idx="1784">
                  <c:v>42727.973150849517</c:v>
                </c:pt>
                <c:pt idx="1785">
                  <c:v>42727.087922047707</c:v>
                </c:pt>
                <c:pt idx="1786">
                  <c:v>42726.202717378612</c:v>
                </c:pt>
                <c:pt idx="1787">
                  <c:v>42725.317536841561</c:v>
                </c:pt>
                <c:pt idx="1788">
                  <c:v>42724.432380435908</c:v>
                </c:pt>
                <c:pt idx="1789">
                  <c:v>42723.547248160983</c:v>
                </c:pt>
                <c:pt idx="1790">
                  <c:v>42722.662140016153</c:v>
                </c:pt>
                <c:pt idx="1791">
                  <c:v>42721.777056000727</c:v>
                </c:pt>
                <c:pt idx="1792">
                  <c:v>42720.891996114078</c:v>
                </c:pt>
                <c:pt idx="1793">
                  <c:v>42720.006960355531</c:v>
                </c:pt>
                <c:pt idx="1794">
                  <c:v>42719.121948724431</c:v>
                </c:pt>
                <c:pt idx="1795">
                  <c:v>42718.236961220136</c:v>
                </c:pt>
                <c:pt idx="1796">
                  <c:v>42717.351997841972</c:v>
                </c:pt>
                <c:pt idx="1797">
                  <c:v>42716.46705858926</c:v>
                </c:pt>
                <c:pt idx="1798">
                  <c:v>43141.879767359133</c:v>
                </c:pt>
                <c:pt idx="1799">
                  <c:v>43140.983254820567</c:v>
                </c:pt>
                <c:pt idx="1800">
                  <c:v>43140.086766722328</c:v>
                </c:pt>
                <c:pt idx="1801">
                  <c:v>43139.190303063719</c:v>
                </c:pt>
                <c:pt idx="1802">
                  <c:v>43138.293863844126</c:v>
                </c:pt>
                <c:pt idx="1803">
                  <c:v>43137.397449062861</c:v>
                </c:pt>
                <c:pt idx="1804">
                  <c:v>43136.501058719259</c:v>
                </c:pt>
                <c:pt idx="1805">
                  <c:v>43135.604692812638</c:v>
                </c:pt>
                <c:pt idx="1806">
                  <c:v>43134.708351342357</c:v>
                </c:pt>
                <c:pt idx="1807">
                  <c:v>43133.812034307732</c:v>
                </c:pt>
                <c:pt idx="1808">
                  <c:v>43132.915741708093</c:v>
                </c:pt>
                <c:pt idx="1809">
                  <c:v>43132.019473542758</c:v>
                </c:pt>
                <c:pt idx="1810">
                  <c:v>43131.123229811114</c:v>
                </c:pt>
                <c:pt idx="1811">
                  <c:v>43130.227010512448</c:v>
                </c:pt>
                <c:pt idx="1812">
                  <c:v>43129.330815646128</c:v>
                </c:pt>
                <c:pt idx="1813">
                  <c:v>43128.434645211462</c:v>
                </c:pt>
                <c:pt idx="1814">
                  <c:v>43127.538499207789</c:v>
                </c:pt>
                <c:pt idx="1815">
                  <c:v>43126.64237763446</c:v>
                </c:pt>
                <c:pt idx="1816">
                  <c:v>43125.746280490799</c:v>
                </c:pt>
                <c:pt idx="1817">
                  <c:v>43124.850207776122</c:v>
                </c:pt>
                <c:pt idx="1818">
                  <c:v>43123.954159489782</c:v>
                </c:pt>
                <c:pt idx="1819">
                  <c:v>43340.174633467359</c:v>
                </c:pt>
                <c:pt idx="1820">
                  <c:v>42923.267445492602</c:v>
                </c:pt>
                <c:pt idx="1821">
                  <c:v>43458.807467591367</c:v>
                </c:pt>
                <c:pt idx="1822">
                  <c:v>46003.259876462223</c:v>
                </c:pt>
                <c:pt idx="1823">
                  <c:v>43106.659038499878</c:v>
                </c:pt>
                <c:pt idx="1824">
                  <c:v>44618.041517971498</c:v>
                </c:pt>
                <c:pt idx="1825">
                  <c:v>43344.936338304549</c:v>
                </c:pt>
                <c:pt idx="1826">
                  <c:v>44872.88831410095</c:v>
                </c:pt>
                <c:pt idx="1827">
                  <c:v>45077.649706746008</c:v>
                </c:pt>
                <c:pt idx="1828">
                  <c:v>44489.659087794287</c:v>
                </c:pt>
                <c:pt idx="1829">
                  <c:v>43855.135575584507</c:v>
                </c:pt>
                <c:pt idx="1830">
                  <c:v>44427.607131392753</c:v>
                </c:pt>
                <c:pt idx="1831">
                  <c:v>46324.899723087627</c:v>
                </c:pt>
                <c:pt idx="1832">
                  <c:v>46155.769617425001</c:v>
                </c:pt>
                <c:pt idx="1833">
                  <c:v>46696.228855602298</c:v>
                </c:pt>
                <c:pt idx="1834">
                  <c:v>45951.402856709443</c:v>
                </c:pt>
                <c:pt idx="1835">
                  <c:v>44961.875699119068</c:v>
                </c:pt>
                <c:pt idx="1836">
                  <c:v>44288.564385094229</c:v>
                </c:pt>
                <c:pt idx="1837">
                  <c:v>44750.337416375121</c:v>
                </c:pt>
                <c:pt idx="1838">
                  <c:v>43680.140279710802</c:v>
                </c:pt>
                <c:pt idx="1839">
                  <c:v>41417.400550114289</c:v>
                </c:pt>
                <c:pt idx="1840">
                  <c:v>41416.551049555594</c:v>
                </c:pt>
                <c:pt idx="1841">
                  <c:v>41415.701572155587</c:v>
                </c:pt>
                <c:pt idx="1842">
                  <c:v>41414.852117913673</c:v>
                </c:pt>
                <c:pt idx="1843">
                  <c:v>41414.002686829197</c:v>
                </c:pt>
                <c:pt idx="1844">
                  <c:v>41413.153278901533</c:v>
                </c:pt>
                <c:pt idx="1845">
                  <c:v>41412.303894130033</c:v>
                </c:pt>
                <c:pt idx="1846">
                  <c:v>41411.454532514101</c:v>
                </c:pt>
                <c:pt idx="1847">
                  <c:v>41410.60519405306</c:v>
                </c:pt>
                <c:pt idx="1848">
                  <c:v>41409.75587874632</c:v>
                </c:pt>
                <c:pt idx="1849">
                  <c:v>41408.906586593243</c:v>
                </c:pt>
                <c:pt idx="1850">
                  <c:v>41408.057317593171</c:v>
                </c:pt>
                <c:pt idx="1851">
                  <c:v>41407.208071745481</c:v>
                </c:pt>
                <c:pt idx="1852">
                  <c:v>41406.358849049582</c:v>
                </c:pt>
                <c:pt idx="1853">
                  <c:v>41405.509649504776</c:v>
                </c:pt>
                <c:pt idx="1854">
                  <c:v>41404.660473110482</c:v>
                </c:pt>
                <c:pt idx="1855">
                  <c:v>41403.811319866072</c:v>
                </c:pt>
                <c:pt idx="1856">
                  <c:v>41402.962189770871</c:v>
                </c:pt>
                <c:pt idx="1857">
                  <c:v>41402.113082824282</c:v>
                </c:pt>
                <c:pt idx="1858">
                  <c:v>41401.263999025672</c:v>
                </c:pt>
                <c:pt idx="1859">
                  <c:v>41400.414938374422</c:v>
                </c:pt>
                <c:pt idx="1860">
                  <c:v>41399.565900869828</c:v>
                </c:pt>
                <c:pt idx="1861">
                  <c:v>41398.716886511364</c:v>
                </c:pt>
                <c:pt idx="1862">
                  <c:v>41397.867895298339</c:v>
                </c:pt>
                <c:pt idx="1863">
                  <c:v>41397.018927230129</c:v>
                </c:pt>
                <c:pt idx="1864">
                  <c:v>41396.169982306114</c:v>
                </c:pt>
                <c:pt idx="1865">
                  <c:v>41395.321060525617</c:v>
                </c:pt>
                <c:pt idx="1866">
                  <c:v>41394.472161888087</c:v>
                </c:pt>
                <c:pt idx="1867">
                  <c:v>41393.623286392853</c:v>
                </c:pt>
                <c:pt idx="1868">
                  <c:v>41392.77443403926</c:v>
                </c:pt>
                <c:pt idx="1869">
                  <c:v>41391.925604826713</c:v>
                </c:pt>
                <c:pt idx="1870">
                  <c:v>41913.473108626938</c:v>
                </c:pt>
                <c:pt idx="1871">
                  <c:v>41912.6100843604</c:v>
                </c:pt>
                <c:pt idx="1872">
                  <c:v>41911.747083621223</c:v>
                </c:pt>
                <c:pt idx="1873">
                  <c:v>41910.884106408797</c:v>
                </c:pt>
                <c:pt idx="1874">
                  <c:v>41910.021152722453</c:v>
                </c:pt>
                <c:pt idx="1875">
                  <c:v>41909.158222561593</c:v>
                </c:pt>
                <c:pt idx="1876">
                  <c:v>41908.295315925527</c:v>
                </c:pt>
                <c:pt idx="1877">
                  <c:v>41907.432432813643</c:v>
                </c:pt>
                <c:pt idx="1878">
                  <c:v>41906.569573225293</c:v>
                </c:pt>
                <c:pt idx="1879">
                  <c:v>41905.706737159831</c:v>
                </c:pt>
                <c:pt idx="1880">
                  <c:v>41904.843924616624</c:v>
                </c:pt>
                <c:pt idx="1881">
                  <c:v>41903.981135595022</c:v>
                </c:pt>
                <c:pt idx="1882">
                  <c:v>41903.118370094402</c:v>
                </c:pt>
                <c:pt idx="1883">
                  <c:v>41902.255628114079</c:v>
                </c:pt>
                <c:pt idx="1884">
                  <c:v>41901.392909653441</c:v>
                </c:pt>
                <c:pt idx="1885">
                  <c:v>41900.530214711878</c:v>
                </c:pt>
                <c:pt idx="1886">
                  <c:v>41899.667543288713</c:v>
                </c:pt>
                <c:pt idx="1887">
                  <c:v>41898.804895383299</c:v>
                </c:pt>
                <c:pt idx="1888">
                  <c:v>41897.942270995009</c:v>
                </c:pt>
                <c:pt idx="1889">
                  <c:v>41897.079670123188</c:v>
                </c:pt>
                <c:pt idx="1890">
                  <c:v>41896.217092767212</c:v>
                </c:pt>
                <c:pt idx="1891">
                  <c:v>41895.354538926447</c:v>
                </c:pt>
                <c:pt idx="1892">
                  <c:v>41894.492008600209</c:v>
                </c:pt>
                <c:pt idx="1893">
                  <c:v>41893.629501787917</c:v>
                </c:pt>
                <c:pt idx="1894">
                  <c:v>41892.767018488899</c:v>
                </c:pt>
                <c:pt idx="1895">
                  <c:v>41891.904558702503</c:v>
                </c:pt>
                <c:pt idx="1896">
                  <c:v>42638.852013308053</c:v>
                </c:pt>
                <c:pt idx="1897">
                  <c:v>42395.030909958266</c:v>
                </c:pt>
                <c:pt idx="1898">
                  <c:v>42209.488385565441</c:v>
                </c:pt>
                <c:pt idx="1899">
                  <c:v>40290.524233929049</c:v>
                </c:pt>
                <c:pt idx="1900">
                  <c:v>40848.472566899567</c:v>
                </c:pt>
                <c:pt idx="1901">
                  <c:v>39948.155457522938</c:v>
                </c:pt>
                <c:pt idx="1902">
                  <c:v>39795.22304574633</c:v>
                </c:pt>
                <c:pt idx="1903">
                  <c:v>40042.753309945932</c:v>
                </c:pt>
                <c:pt idx="1904">
                  <c:v>40651.748760092007</c:v>
                </c:pt>
                <c:pt idx="1905">
                  <c:v>42546.92452448378</c:v>
                </c:pt>
                <c:pt idx="1906">
                  <c:v>45353.999422922461</c:v>
                </c:pt>
                <c:pt idx="1907">
                  <c:v>45624.609588121777</c:v>
                </c:pt>
                <c:pt idx="1908">
                  <c:v>46074.456425211989</c:v>
                </c:pt>
                <c:pt idx="1909">
                  <c:v>45385.761363134588</c:v>
                </c:pt>
                <c:pt idx="1910">
                  <c:v>45727.144574509803</c:v>
                </c:pt>
                <c:pt idx="1911">
                  <c:v>45693.798096109203</c:v>
                </c:pt>
                <c:pt idx="1912">
                  <c:v>47222.48156704603</c:v>
                </c:pt>
                <c:pt idx="1913">
                  <c:v>50467.966683914186</c:v>
                </c:pt>
                <c:pt idx="1914">
                  <c:v>49386.409600820021</c:v>
                </c:pt>
                <c:pt idx="1915">
                  <c:v>48269.518937946501</c:v>
                </c:pt>
                <c:pt idx="1916">
                  <c:v>49444.906772902061</c:v>
                </c:pt>
                <c:pt idx="1917">
                  <c:v>49673.619155560329</c:v>
                </c:pt>
                <c:pt idx="1918">
                  <c:v>49605.068073407601</c:v>
                </c:pt>
                <c:pt idx="1919">
                  <c:v>49408.994071205743</c:v>
                </c:pt>
                <c:pt idx="1920">
                  <c:v>47297.258357974802</c:v>
                </c:pt>
                <c:pt idx="1921">
                  <c:v>46700.55118425627</c:v>
                </c:pt>
                <c:pt idx="1922">
                  <c:v>46371.262795685572</c:v>
                </c:pt>
                <c:pt idx="1923">
                  <c:v>45772.985736003939</c:v>
                </c:pt>
                <c:pt idx="1924">
                  <c:v>43858.139261877943</c:v>
                </c:pt>
                <c:pt idx="1925">
                  <c:v>43974.529934412429</c:v>
                </c:pt>
                <c:pt idx="1926">
                  <c:v>43511.051803771872</c:v>
                </c:pt>
                <c:pt idx="1927">
                  <c:v>42444.532010098548</c:v>
                </c:pt>
                <c:pt idx="1928">
                  <c:v>40119.311972424868</c:v>
                </c:pt>
                <c:pt idx="1929">
                  <c:v>41581.168078963681</c:v>
                </c:pt>
                <c:pt idx="1930">
                  <c:v>39277.035674023689</c:v>
                </c:pt>
                <c:pt idx="1931">
                  <c:v>39275.964921072919</c:v>
                </c:pt>
                <c:pt idx="1932">
                  <c:v>39274.894197312533</c:v>
                </c:pt>
                <c:pt idx="1933">
                  <c:v>39273.82350274171</c:v>
                </c:pt>
                <c:pt idx="1934">
                  <c:v>39272.752837359709</c:v>
                </c:pt>
                <c:pt idx="1935">
                  <c:v>39271.682201165691</c:v>
                </c:pt>
                <c:pt idx="1936">
                  <c:v>39270.611594158901</c:v>
                </c:pt>
                <c:pt idx="1937">
                  <c:v>39269.541016338502</c:v>
                </c:pt>
                <c:pt idx="1938">
                  <c:v>39268.470467703693</c:v>
                </c:pt>
                <c:pt idx="1939">
                  <c:v>39267.399948253733</c:v>
                </c:pt>
                <c:pt idx="1940">
                  <c:v>39266.329457987777</c:v>
                </c:pt>
                <c:pt idx="1941">
                  <c:v>39265.258996905082</c:v>
                </c:pt>
                <c:pt idx="1942">
                  <c:v>39264.188565004799</c:v>
                </c:pt>
                <c:pt idx="1943">
                  <c:v>39263.118162286133</c:v>
                </c:pt>
                <c:pt idx="1944">
                  <c:v>39262.047788748321</c:v>
                </c:pt>
                <c:pt idx="1945">
                  <c:v>39260.977444390548</c:v>
                </c:pt>
                <c:pt idx="1946">
                  <c:v>39259.907129212028</c:v>
                </c:pt>
                <c:pt idx="1947">
                  <c:v>39258.836843211961</c:v>
                </c:pt>
                <c:pt idx="1948">
                  <c:v>39257.766586389553</c:v>
                </c:pt>
                <c:pt idx="1949">
                  <c:v>39256.696358743997</c:v>
                </c:pt>
                <c:pt idx="1950">
                  <c:v>39255.626160274507</c:v>
                </c:pt>
                <c:pt idx="1951">
                  <c:v>39254.555990980291</c:v>
                </c:pt>
                <c:pt idx="1952">
                  <c:v>40239.464016725753</c:v>
                </c:pt>
                <c:pt idx="1953">
                  <c:v>40784.69054057866</c:v>
                </c:pt>
                <c:pt idx="1954">
                  <c:v>40609.240258485908</c:v>
                </c:pt>
                <c:pt idx="1955">
                  <c:v>41130.519081672312</c:v>
                </c:pt>
                <c:pt idx="1956">
                  <c:v>37451.006947314803</c:v>
                </c:pt>
                <c:pt idx="1957">
                  <c:v>36390.917569785379</c:v>
                </c:pt>
                <c:pt idx="1958">
                  <c:v>35811.059560862777</c:v>
                </c:pt>
                <c:pt idx="1959">
                  <c:v>35810.083295800068</c:v>
                </c:pt>
                <c:pt idx="1960">
                  <c:v>35809.107057351859</c:v>
                </c:pt>
                <c:pt idx="1961">
                  <c:v>35808.130845517408</c:v>
                </c:pt>
                <c:pt idx="1962">
                  <c:v>35807.154660296037</c:v>
                </c:pt>
                <c:pt idx="1963">
                  <c:v>35806.178501686984</c:v>
                </c:pt>
                <c:pt idx="1964">
                  <c:v>35805.202369689498</c:v>
                </c:pt>
                <c:pt idx="1965">
                  <c:v>35804.226264302917</c:v>
                </c:pt>
                <c:pt idx="1966">
                  <c:v>35803.250185526471</c:v>
                </c:pt>
                <c:pt idx="1967">
                  <c:v>35802.274133359453</c:v>
                </c:pt>
                <c:pt idx="1968">
                  <c:v>35801.298107801122</c:v>
                </c:pt>
                <c:pt idx="1969">
                  <c:v>35800.322108850778</c:v>
                </c:pt>
                <c:pt idx="1970">
                  <c:v>35799.346136507673</c:v>
                </c:pt>
                <c:pt idx="1971">
                  <c:v>35798.370190771093</c:v>
                </c:pt>
                <c:pt idx="1972">
                  <c:v>35797.394271640303</c:v>
                </c:pt>
                <c:pt idx="1973">
                  <c:v>35796.418379114599</c:v>
                </c:pt>
                <c:pt idx="1974">
                  <c:v>35795.4425131932</c:v>
                </c:pt>
                <c:pt idx="1975">
                  <c:v>35794.466673875453</c:v>
                </c:pt>
                <c:pt idx="1976">
                  <c:v>35793.490861160593</c:v>
                </c:pt>
                <c:pt idx="1977">
                  <c:v>35792.515075047901</c:v>
                </c:pt>
                <c:pt idx="1978">
                  <c:v>35791.53931553664</c:v>
                </c:pt>
                <c:pt idx="1979">
                  <c:v>35790.56358262612</c:v>
                </c:pt>
                <c:pt idx="1980">
                  <c:v>35618.97887937518</c:v>
                </c:pt>
                <c:pt idx="1981">
                  <c:v>35725.667107732748</c:v>
                </c:pt>
                <c:pt idx="1982">
                  <c:v>35569.734934807733</c:v>
                </c:pt>
                <c:pt idx="1983">
                  <c:v>35193.866116968362</c:v>
                </c:pt>
                <c:pt idx="1984">
                  <c:v>35013.794936372731</c:v>
                </c:pt>
                <c:pt idx="1985">
                  <c:v>35484.903673746143</c:v>
                </c:pt>
                <c:pt idx="1986">
                  <c:v>35770.19751628692</c:v>
                </c:pt>
                <c:pt idx="1987">
                  <c:v>35769.222365186957</c:v>
                </c:pt>
                <c:pt idx="1988">
                  <c:v>35768.247240671117</c:v>
                </c:pt>
                <c:pt idx="1989">
                  <c:v>35767.2721427387</c:v>
                </c:pt>
                <c:pt idx="1990">
                  <c:v>35766.297071388974</c:v>
                </c:pt>
                <c:pt idx="1991">
                  <c:v>35765.322026621187</c:v>
                </c:pt>
                <c:pt idx="1992">
                  <c:v>35764.347008434641</c:v>
                </c:pt>
                <c:pt idx="1993">
                  <c:v>35763.372016828602</c:v>
                </c:pt>
                <c:pt idx="1994">
                  <c:v>35762.397051802342</c:v>
                </c:pt>
                <c:pt idx="1995">
                  <c:v>35761.422113355162</c:v>
                </c:pt>
                <c:pt idx="1996">
                  <c:v>35760.447201486299</c:v>
                </c:pt>
                <c:pt idx="1997">
                  <c:v>35759.472316195061</c:v>
                </c:pt>
                <c:pt idx="1998">
                  <c:v>35758.497457480691</c:v>
                </c:pt>
                <c:pt idx="1999">
                  <c:v>35757.522625342513</c:v>
                </c:pt>
                <c:pt idx="2000">
                  <c:v>35756.547819779742</c:v>
                </c:pt>
                <c:pt idx="2001">
                  <c:v>35755.573040791678</c:v>
                </c:pt>
                <c:pt idx="2002">
                  <c:v>35754.598288377631</c:v>
                </c:pt>
                <c:pt idx="2003">
                  <c:v>35753.623562536828</c:v>
                </c:pt>
                <c:pt idx="2004">
                  <c:v>35752.64886326858</c:v>
                </c:pt>
                <c:pt idx="2005">
                  <c:v>35751.674190572143</c:v>
                </c:pt>
                <c:pt idx="2006">
                  <c:v>35750.699544446783</c:v>
                </c:pt>
                <c:pt idx="2007">
                  <c:v>35749.724924891787</c:v>
                </c:pt>
                <c:pt idx="2008">
                  <c:v>35748.750331906449</c:v>
                </c:pt>
                <c:pt idx="2009">
                  <c:v>35747.77576549002</c:v>
                </c:pt>
                <c:pt idx="2010">
                  <c:v>35746.801225641793</c:v>
                </c:pt>
                <c:pt idx="2011">
                  <c:v>35745.82671236102</c:v>
                </c:pt>
                <c:pt idx="2012">
                  <c:v>35744.852225647002</c:v>
                </c:pt>
                <c:pt idx="2013">
                  <c:v>35743.877765499012</c:v>
                </c:pt>
                <c:pt idx="2014">
                  <c:v>35742.903331916292</c:v>
                </c:pt>
                <c:pt idx="2015">
                  <c:v>35741.928924898173</c:v>
                </c:pt>
                <c:pt idx="2016">
                  <c:v>35740.954544443899</c:v>
                </c:pt>
                <c:pt idx="2017">
                  <c:v>35739.980190552713</c:v>
                </c:pt>
                <c:pt idx="2018">
                  <c:v>35739.005863223952</c:v>
                </c:pt>
                <c:pt idx="2019">
                  <c:v>35738.031562456861</c:v>
                </c:pt>
                <c:pt idx="2020">
                  <c:v>35737.057288250719</c:v>
                </c:pt>
                <c:pt idx="2021">
                  <c:v>35736.083040604797</c:v>
                </c:pt>
                <c:pt idx="2022">
                  <c:v>35735.108819518413</c:v>
                </c:pt>
                <c:pt idx="2023">
                  <c:v>35734.13462499078</c:v>
                </c:pt>
                <c:pt idx="2024">
                  <c:v>35733.1604570212</c:v>
                </c:pt>
                <c:pt idx="2025">
                  <c:v>35732.18631560896</c:v>
                </c:pt>
                <c:pt idx="2026">
                  <c:v>35731.212200753333</c:v>
                </c:pt>
                <c:pt idx="2027">
                  <c:v>35730.238112453568</c:v>
                </c:pt>
                <c:pt idx="2028">
                  <c:v>35729.264050708982</c:v>
                </c:pt>
                <c:pt idx="2029">
                  <c:v>35728.290015518804</c:v>
                </c:pt>
                <c:pt idx="2030">
                  <c:v>35727.316006882371</c:v>
                </c:pt>
                <c:pt idx="2031">
                  <c:v>35726.342024798912</c:v>
                </c:pt>
                <c:pt idx="2032">
                  <c:v>32993.238325100538</c:v>
                </c:pt>
                <c:pt idx="2033">
                  <c:v>34115.6573974489</c:v>
                </c:pt>
                <c:pt idx="2034">
                  <c:v>34114.72735168042</c:v>
                </c:pt>
                <c:pt idx="2035">
                  <c:v>34113.797331266447</c:v>
                </c:pt>
                <c:pt idx="2036">
                  <c:v>34112.867336206298</c:v>
                </c:pt>
                <c:pt idx="2037">
                  <c:v>34111.937366499231</c:v>
                </c:pt>
                <c:pt idx="2038">
                  <c:v>34111.007422144598</c:v>
                </c:pt>
                <c:pt idx="2039">
                  <c:v>34110.077503141678</c:v>
                </c:pt>
                <c:pt idx="2040">
                  <c:v>34109.147609489803</c:v>
                </c:pt>
                <c:pt idx="2041">
                  <c:v>34108.217741188251</c:v>
                </c:pt>
                <c:pt idx="2042">
                  <c:v>34107.287898236369</c:v>
                </c:pt>
                <c:pt idx="2043">
                  <c:v>34106.35808063345</c:v>
                </c:pt>
                <c:pt idx="2044">
                  <c:v>34105.428288378796</c:v>
                </c:pt>
                <c:pt idx="2045">
                  <c:v>34104.498521471731</c:v>
                </c:pt>
                <c:pt idx="2046">
                  <c:v>34103.568779911533</c:v>
                </c:pt>
                <c:pt idx="2047">
                  <c:v>34102.639063697563</c:v>
                </c:pt>
                <c:pt idx="2048">
                  <c:v>34101.709372829078</c:v>
                </c:pt>
                <c:pt idx="2049">
                  <c:v>33468.585260367683</c:v>
                </c:pt>
                <c:pt idx="2050">
                  <c:v>33467.672854789933</c:v>
                </c:pt>
                <c:pt idx="2051">
                  <c:v>33466.760474085779</c:v>
                </c:pt>
                <c:pt idx="2052">
                  <c:v>33465.848118254558</c:v>
                </c:pt>
                <c:pt idx="2053">
                  <c:v>33464.935787295552</c:v>
                </c:pt>
                <c:pt idx="2054">
                  <c:v>33464.023481208103</c:v>
                </c:pt>
                <c:pt idx="2055">
                  <c:v>33463.111199991552</c:v>
                </c:pt>
                <c:pt idx="2056">
                  <c:v>33462.198943645191</c:v>
                </c:pt>
                <c:pt idx="2057">
                  <c:v>33461.286712168359</c:v>
                </c:pt>
                <c:pt idx="2058">
                  <c:v>33460.374505560372</c:v>
                </c:pt>
                <c:pt idx="2059">
                  <c:v>33459.462323820553</c:v>
                </c:pt>
                <c:pt idx="2060">
                  <c:v>33458.550166948218</c:v>
                </c:pt>
                <c:pt idx="2061">
                  <c:v>33457.638034942698</c:v>
                </c:pt>
                <c:pt idx="2062">
                  <c:v>33456.725927803287</c:v>
                </c:pt>
                <c:pt idx="2063">
                  <c:v>33455.813845529381</c:v>
                </c:pt>
                <c:pt idx="2064">
                  <c:v>33454.901788120224</c:v>
                </c:pt>
                <c:pt idx="2065">
                  <c:v>33453.989755575181</c:v>
                </c:pt>
                <c:pt idx="2066">
                  <c:v>33453.077747893542</c:v>
                </c:pt>
                <c:pt idx="2067">
                  <c:v>33452.165765074657</c:v>
                </c:pt>
                <c:pt idx="2068">
                  <c:v>33451.25380711785</c:v>
                </c:pt>
                <c:pt idx="2069">
                  <c:v>33450.341874022422</c:v>
                </c:pt>
                <c:pt idx="2070">
                  <c:v>33449.429965787698</c:v>
                </c:pt>
                <c:pt idx="2071">
                  <c:v>32170.81977526921</c:v>
                </c:pt>
                <c:pt idx="2072">
                  <c:v>33009.997101559857</c:v>
                </c:pt>
                <c:pt idx="2073">
                  <c:v>31748.244274413781</c:v>
                </c:pt>
                <c:pt idx="2074">
                  <c:v>32872.134107016223</c:v>
                </c:pt>
                <c:pt idx="2075">
                  <c:v>33556.273530838604</c:v>
                </c:pt>
                <c:pt idx="2076">
                  <c:v>32495.132269173249</c:v>
                </c:pt>
                <c:pt idx="2077">
                  <c:v>32817.85415893446</c:v>
                </c:pt>
                <c:pt idx="2078">
                  <c:v>32816.959493296497</c:v>
                </c:pt>
                <c:pt idx="2079">
                  <c:v>32816.064852048497</c:v>
                </c:pt>
                <c:pt idx="2080">
                  <c:v>32815.170235189798</c:v>
                </c:pt>
                <c:pt idx="2081">
                  <c:v>32814.275642719716</c:v>
                </c:pt>
                <c:pt idx="2082">
                  <c:v>32813.381074637648</c:v>
                </c:pt>
                <c:pt idx="2083">
                  <c:v>32812.486530942901</c:v>
                </c:pt>
                <c:pt idx="2084">
                  <c:v>32811.592011634792</c:v>
                </c:pt>
                <c:pt idx="2085">
                  <c:v>32810.697516712673</c:v>
                </c:pt>
                <c:pt idx="2086">
                  <c:v>32809.803046175883</c:v>
                </c:pt>
                <c:pt idx="2087">
                  <c:v>32808.908600023729</c:v>
                </c:pt>
                <c:pt idx="2088">
                  <c:v>32808.01417825558</c:v>
                </c:pt>
                <c:pt idx="2089">
                  <c:v>32807.119780870737</c:v>
                </c:pt>
                <c:pt idx="2090">
                  <c:v>32806.225407868573</c:v>
                </c:pt>
                <c:pt idx="2091">
                  <c:v>32805.331059248398</c:v>
                </c:pt>
                <c:pt idx="2092">
                  <c:v>32804.436735009564</c:v>
                </c:pt>
                <c:pt idx="2093">
                  <c:v>32803.542435151379</c:v>
                </c:pt>
                <c:pt idx="2094">
                  <c:v>32802.648159673197</c:v>
                </c:pt>
                <c:pt idx="2095">
                  <c:v>32801.75390857437</c:v>
                </c:pt>
                <c:pt idx="2096">
                  <c:v>32800.859681854206</c:v>
                </c:pt>
                <c:pt idx="2097">
                  <c:v>32799.965479512037</c:v>
                </c:pt>
                <c:pt idx="2098">
                  <c:v>32799.071301547228</c:v>
                </c:pt>
                <c:pt idx="2099">
                  <c:v>32798.177147959097</c:v>
                </c:pt>
                <c:pt idx="2100">
                  <c:v>32797.283018747003</c:v>
                </c:pt>
                <c:pt idx="2101">
                  <c:v>32796.388913910232</c:v>
                </c:pt>
                <c:pt idx="2102">
                  <c:v>32795.494833448152</c:v>
                </c:pt>
                <c:pt idx="2103">
                  <c:v>32794.600777360087</c:v>
                </c:pt>
                <c:pt idx="2104">
                  <c:v>32793.706745645373</c:v>
                </c:pt>
                <c:pt idx="2105">
                  <c:v>32792.812738303372</c:v>
                </c:pt>
                <c:pt idx="2106">
                  <c:v>32791.918755333383</c:v>
                </c:pt>
                <c:pt idx="2107">
                  <c:v>32791.024796734753</c:v>
                </c:pt>
                <c:pt idx="2108">
                  <c:v>32790.130862506827</c:v>
                </c:pt>
                <c:pt idx="2109">
                  <c:v>32789.236952648949</c:v>
                </c:pt>
                <c:pt idx="2110">
                  <c:v>32788.343067160429</c:v>
                </c:pt>
                <c:pt idx="2111">
                  <c:v>32787.449206040619</c:v>
                </c:pt>
                <c:pt idx="2112">
                  <c:v>32786.55536928885</c:v>
                </c:pt>
                <c:pt idx="2113">
                  <c:v>32716.057882830919</c:v>
                </c:pt>
                <c:pt idx="2114">
                  <c:v>33009.697045196321</c:v>
                </c:pt>
                <c:pt idx="2115">
                  <c:v>32347.732538255841</c:v>
                </c:pt>
                <c:pt idx="2116">
                  <c:v>32401.221292712769</c:v>
                </c:pt>
                <c:pt idx="2117">
                  <c:v>32296.973950169671</c:v>
                </c:pt>
                <c:pt idx="2118">
                  <c:v>32142.484756753121</c:v>
                </c:pt>
                <c:pt idx="2119">
                  <c:v>32184.331159360019</c:v>
                </c:pt>
                <c:pt idx="2120">
                  <c:v>32396.16560318234</c:v>
                </c:pt>
                <c:pt idx="2121">
                  <c:v>32876.042949617673</c:v>
                </c:pt>
                <c:pt idx="2122">
                  <c:v>35039.316927135442</c:v>
                </c:pt>
                <c:pt idx="2123">
                  <c:v>35142.873269723517</c:v>
                </c:pt>
                <c:pt idx="2124">
                  <c:v>35587.980322887408</c:v>
                </c:pt>
                <c:pt idx="2125">
                  <c:v>35255.582212699541</c:v>
                </c:pt>
                <c:pt idx="2126">
                  <c:v>35670.931826051208</c:v>
                </c:pt>
                <c:pt idx="2127">
                  <c:v>37152.483542603317</c:v>
                </c:pt>
                <c:pt idx="2128">
                  <c:v>33771.464981002828</c:v>
                </c:pt>
                <c:pt idx="2129">
                  <c:v>34432.162813277362</c:v>
                </c:pt>
                <c:pt idx="2130">
                  <c:v>34183.828953908029</c:v>
                </c:pt>
                <c:pt idx="2131">
                  <c:v>34297.86147070874</c:v>
                </c:pt>
                <c:pt idx="2132">
                  <c:v>34231.119173031722</c:v>
                </c:pt>
                <c:pt idx="2133">
                  <c:v>34302.795843797867</c:v>
                </c:pt>
                <c:pt idx="2134">
                  <c:v>34404.460746552657</c:v>
                </c:pt>
                <c:pt idx="2135">
                  <c:v>34129.303445347512</c:v>
                </c:pt>
                <c:pt idx="2136">
                  <c:v>33402.960493387473</c:v>
                </c:pt>
                <c:pt idx="2137">
                  <c:v>34681.311431726048</c:v>
                </c:pt>
                <c:pt idx="2138">
                  <c:v>34687.527493505157</c:v>
                </c:pt>
                <c:pt idx="2139">
                  <c:v>34754.883070779942</c:v>
                </c:pt>
                <c:pt idx="2140">
                  <c:v>34623.334342355483</c:v>
                </c:pt>
                <c:pt idx="2141">
                  <c:v>34622.390456525587</c:v>
                </c:pt>
                <c:pt idx="2142">
                  <c:v>34621.4465964275</c:v>
                </c:pt>
                <c:pt idx="2143">
                  <c:v>34620.50276206046</c:v>
                </c:pt>
                <c:pt idx="2144">
                  <c:v>34619.558953423853</c:v>
                </c:pt>
                <c:pt idx="2145">
                  <c:v>34618.615170516903</c:v>
                </c:pt>
                <c:pt idx="2146">
                  <c:v>34617.671413338961</c:v>
                </c:pt>
                <c:pt idx="2147">
                  <c:v>34616.727681889293</c:v>
                </c:pt>
                <c:pt idx="2148">
                  <c:v>34615.783976167208</c:v>
                </c:pt>
                <c:pt idx="2149">
                  <c:v>34614.84029617202</c:v>
                </c:pt>
                <c:pt idx="2150">
                  <c:v>34613.896641902997</c:v>
                </c:pt>
                <c:pt idx="2151">
                  <c:v>34612.95301335946</c:v>
                </c:pt>
                <c:pt idx="2152">
                  <c:v>34612.009410540697</c:v>
                </c:pt>
                <c:pt idx="2153">
                  <c:v>34611.065833446031</c:v>
                </c:pt>
                <c:pt idx="2154">
                  <c:v>34610.122282074713</c:v>
                </c:pt>
                <c:pt idx="2155">
                  <c:v>34664.283804100283</c:v>
                </c:pt>
                <c:pt idx="2156">
                  <c:v>34550.017534051411</c:v>
                </c:pt>
                <c:pt idx="2157">
                  <c:v>33947.364822845848</c:v>
                </c:pt>
                <c:pt idx="2158">
                  <c:v>34099.284897964739</c:v>
                </c:pt>
                <c:pt idx="2159">
                  <c:v>34995.855133911216</c:v>
                </c:pt>
                <c:pt idx="2160">
                  <c:v>34912.471001625447</c:v>
                </c:pt>
                <c:pt idx="2161">
                  <c:v>35559.611357043483</c:v>
                </c:pt>
                <c:pt idx="2162">
                  <c:v>35617.023165967687</c:v>
                </c:pt>
                <c:pt idx="2163">
                  <c:v>35569.002533142542</c:v>
                </c:pt>
                <c:pt idx="2164">
                  <c:v>35902.128207900409</c:v>
                </c:pt>
                <c:pt idx="2165">
                  <c:v>42083.233237891996</c:v>
                </c:pt>
                <c:pt idx="2166">
                  <c:v>42534.188964214198</c:v>
                </c:pt>
                <c:pt idx="2167">
                  <c:v>42123.202439236462</c:v>
                </c:pt>
                <c:pt idx="2168">
                  <c:v>42990.583765251453</c:v>
                </c:pt>
                <c:pt idx="2169">
                  <c:v>43054.677070848244</c:v>
                </c:pt>
                <c:pt idx="2170">
                  <c:v>43987.099972965647</c:v>
                </c:pt>
                <c:pt idx="2171">
                  <c:v>44588.854681669633</c:v>
                </c:pt>
                <c:pt idx="2172">
                  <c:v>43986.168511179902</c:v>
                </c:pt>
                <c:pt idx="2173">
                  <c:v>44745.927300555137</c:v>
                </c:pt>
                <c:pt idx="2174">
                  <c:v>42993.852389555432</c:v>
                </c:pt>
                <c:pt idx="2175">
                  <c:v>43206.560561989347</c:v>
                </c:pt>
                <c:pt idx="2176">
                  <c:v>43200.215422584537</c:v>
                </c:pt>
                <c:pt idx="2177">
                  <c:v>43750.019116679912</c:v>
                </c:pt>
                <c:pt idx="2178">
                  <c:v>42917.077769192081</c:v>
                </c:pt>
                <c:pt idx="2179">
                  <c:v>44054.358807999422</c:v>
                </c:pt>
                <c:pt idx="2180">
                  <c:v>44205.479215211803</c:v>
                </c:pt>
                <c:pt idx="2181">
                  <c:v>44551.355196235512</c:v>
                </c:pt>
                <c:pt idx="2182">
                  <c:v>44587.893777857491</c:v>
                </c:pt>
                <c:pt idx="2183">
                  <c:v>44785.665815169828</c:v>
                </c:pt>
                <c:pt idx="2184">
                  <c:v>44652.212881087748</c:v>
                </c:pt>
                <c:pt idx="2185">
                  <c:v>45227.788645004439</c:v>
                </c:pt>
                <c:pt idx="2186">
                  <c:v>46163.117794245627</c:v>
                </c:pt>
                <c:pt idx="2187">
                  <c:v>45614.243757142693</c:v>
                </c:pt>
                <c:pt idx="2188">
                  <c:v>43721.045476405627</c:v>
                </c:pt>
                <c:pt idx="2189">
                  <c:v>44183.082323653827</c:v>
                </c:pt>
                <c:pt idx="2190">
                  <c:v>44152.275905901537</c:v>
                </c:pt>
                <c:pt idx="2191">
                  <c:v>44429.871131985077</c:v>
                </c:pt>
                <c:pt idx="2192">
                  <c:v>44205.391209217392</c:v>
                </c:pt>
                <c:pt idx="2193">
                  <c:v>44934.785534020048</c:v>
                </c:pt>
                <c:pt idx="2194">
                  <c:v>45185.958383560108</c:v>
                </c:pt>
                <c:pt idx="2195">
                  <c:v>45905.565200890283</c:v>
                </c:pt>
                <c:pt idx="2196">
                  <c:v>47542.042418802674</c:v>
                </c:pt>
                <c:pt idx="2197">
                  <c:v>48102.900146907094</c:v>
                </c:pt>
                <c:pt idx="2198">
                  <c:v>47804.154348678603</c:v>
                </c:pt>
                <c:pt idx="2199">
                  <c:v>47505.230465648143</c:v>
                </c:pt>
                <c:pt idx="2200">
                  <c:v>47966.897071452207</c:v>
                </c:pt>
                <c:pt idx="2201">
                  <c:v>49126.690228484942</c:v>
                </c:pt>
                <c:pt idx="2202">
                  <c:v>50248.255073473541</c:v>
                </c:pt>
                <c:pt idx="2203">
                  <c:v>51454.513072536232</c:v>
                </c:pt>
                <c:pt idx="2204">
                  <c:v>56851.227029623267</c:v>
                </c:pt>
                <c:pt idx="2205">
                  <c:v>55465.136880969163</c:v>
                </c:pt>
                <c:pt idx="2206">
                  <c:v>60833.340384522431</c:v>
                </c:pt>
                <c:pt idx="2207">
                  <c:v>61957.809743055623</c:v>
                </c:pt>
                <c:pt idx="2208">
                  <c:v>63276.128401722577</c:v>
                </c:pt>
                <c:pt idx="2209">
                  <c:v>61268.127630369228</c:v>
                </c:pt>
                <c:pt idx="2210">
                  <c:v>58013.594681426308</c:v>
                </c:pt>
                <c:pt idx="2211">
                  <c:v>57326.376829954053</c:v>
                </c:pt>
                <c:pt idx="2212">
                  <c:v>63330.643478614133</c:v>
                </c:pt>
                <c:pt idx="2213">
                  <c:v>62066.977210107238</c:v>
                </c:pt>
                <c:pt idx="2214">
                  <c:v>61739.346690405298</c:v>
                </c:pt>
                <c:pt idx="2215">
                  <c:v>59658.392365551394</c:v>
                </c:pt>
              </c:numCache>
            </c:numRef>
          </c:val>
          <c:smooth val="0"/>
          <c:extLst>
            <c:ext xmlns:c16="http://schemas.microsoft.com/office/drawing/2014/chart" uri="{C3380CC4-5D6E-409C-BE32-E72D297353CC}">
              <c16:uniqueId val="{00000000-367E-7D4B-869A-A22933E9AB94}"/>
            </c:ext>
          </c:extLst>
        </c:ser>
        <c:ser>
          <c:idx val="1"/>
          <c:order val="1"/>
          <c:tx>
            <c:v>Napoleon BTC Market Access Vehicle</c:v>
          </c:tx>
          <c:spPr>
            <a:ln w="28575" cap="rnd">
              <a:solidFill>
                <a:schemeClr val="accent1">
                  <a:tint val="77000"/>
                </a:schemeClr>
              </a:solidFill>
              <a:round/>
            </a:ln>
            <a:effectLst/>
          </c:spPr>
          <c:marker>
            <c:symbol val="none"/>
          </c:marker>
          <c:cat>
            <c:numRef>
              <c:f>StratsBTC!$B$3:$B$2218</c:f>
              <c:numCache>
                <c:formatCode>m/d/yy</c:formatCode>
                <c:ptCount val="2216"/>
                <c:pt idx="0">
                  <c:v>41392</c:v>
                </c:pt>
                <c:pt idx="1">
                  <c:v>41393</c:v>
                </c:pt>
                <c:pt idx="2">
                  <c:v>41394</c:v>
                </c:pt>
                <c:pt idx="3">
                  <c:v>41395</c:v>
                </c:pt>
                <c:pt idx="4">
                  <c:v>41396</c:v>
                </c:pt>
                <c:pt idx="5">
                  <c:v>41397</c:v>
                </c:pt>
                <c:pt idx="6">
                  <c:v>41398</c:v>
                </c:pt>
                <c:pt idx="7">
                  <c:v>41399</c:v>
                </c:pt>
                <c:pt idx="8">
                  <c:v>41400</c:v>
                </c:pt>
                <c:pt idx="9">
                  <c:v>41401</c:v>
                </c:pt>
                <c:pt idx="10">
                  <c:v>41402</c:v>
                </c:pt>
                <c:pt idx="11">
                  <c:v>41403</c:v>
                </c:pt>
                <c:pt idx="12">
                  <c:v>41404</c:v>
                </c:pt>
                <c:pt idx="13">
                  <c:v>41405</c:v>
                </c:pt>
                <c:pt idx="14">
                  <c:v>41406</c:v>
                </c:pt>
                <c:pt idx="15">
                  <c:v>41407</c:v>
                </c:pt>
                <c:pt idx="16">
                  <c:v>41408</c:v>
                </c:pt>
                <c:pt idx="17">
                  <c:v>41409</c:v>
                </c:pt>
                <c:pt idx="18">
                  <c:v>41410</c:v>
                </c:pt>
                <c:pt idx="19">
                  <c:v>41411</c:v>
                </c:pt>
                <c:pt idx="20">
                  <c:v>41412</c:v>
                </c:pt>
                <c:pt idx="21">
                  <c:v>41413</c:v>
                </c:pt>
                <c:pt idx="22">
                  <c:v>41414</c:v>
                </c:pt>
                <c:pt idx="23">
                  <c:v>41415</c:v>
                </c:pt>
                <c:pt idx="24">
                  <c:v>41416</c:v>
                </c:pt>
                <c:pt idx="25">
                  <c:v>41417</c:v>
                </c:pt>
                <c:pt idx="26">
                  <c:v>41418</c:v>
                </c:pt>
                <c:pt idx="27">
                  <c:v>41419</c:v>
                </c:pt>
                <c:pt idx="28">
                  <c:v>41420</c:v>
                </c:pt>
                <c:pt idx="29">
                  <c:v>41421</c:v>
                </c:pt>
                <c:pt idx="30">
                  <c:v>41422</c:v>
                </c:pt>
                <c:pt idx="31">
                  <c:v>41423</c:v>
                </c:pt>
                <c:pt idx="32">
                  <c:v>41424</c:v>
                </c:pt>
                <c:pt idx="33">
                  <c:v>41425</c:v>
                </c:pt>
                <c:pt idx="34">
                  <c:v>41426</c:v>
                </c:pt>
                <c:pt idx="35">
                  <c:v>41427</c:v>
                </c:pt>
                <c:pt idx="36">
                  <c:v>41428</c:v>
                </c:pt>
                <c:pt idx="37">
                  <c:v>41429</c:v>
                </c:pt>
                <c:pt idx="38">
                  <c:v>41430</c:v>
                </c:pt>
                <c:pt idx="39">
                  <c:v>41431</c:v>
                </c:pt>
                <c:pt idx="40">
                  <c:v>41432</c:v>
                </c:pt>
                <c:pt idx="41">
                  <c:v>41433</c:v>
                </c:pt>
                <c:pt idx="42">
                  <c:v>41434</c:v>
                </c:pt>
                <c:pt idx="43">
                  <c:v>41435</c:v>
                </c:pt>
                <c:pt idx="44">
                  <c:v>41436</c:v>
                </c:pt>
                <c:pt idx="45">
                  <c:v>41437</c:v>
                </c:pt>
                <c:pt idx="46">
                  <c:v>41438</c:v>
                </c:pt>
                <c:pt idx="47">
                  <c:v>41439</c:v>
                </c:pt>
                <c:pt idx="48">
                  <c:v>41440</c:v>
                </c:pt>
                <c:pt idx="49">
                  <c:v>41441</c:v>
                </c:pt>
                <c:pt idx="50">
                  <c:v>41442</c:v>
                </c:pt>
                <c:pt idx="51">
                  <c:v>41443</c:v>
                </c:pt>
                <c:pt idx="52">
                  <c:v>41444</c:v>
                </c:pt>
                <c:pt idx="53">
                  <c:v>41445</c:v>
                </c:pt>
                <c:pt idx="54">
                  <c:v>41446</c:v>
                </c:pt>
                <c:pt idx="55">
                  <c:v>41447</c:v>
                </c:pt>
                <c:pt idx="56">
                  <c:v>41448</c:v>
                </c:pt>
                <c:pt idx="57">
                  <c:v>41449</c:v>
                </c:pt>
                <c:pt idx="58">
                  <c:v>41450</c:v>
                </c:pt>
                <c:pt idx="59">
                  <c:v>41451</c:v>
                </c:pt>
                <c:pt idx="60">
                  <c:v>41452</c:v>
                </c:pt>
                <c:pt idx="61">
                  <c:v>41453</c:v>
                </c:pt>
                <c:pt idx="62">
                  <c:v>41454</c:v>
                </c:pt>
                <c:pt idx="63">
                  <c:v>41455</c:v>
                </c:pt>
                <c:pt idx="64">
                  <c:v>41456</c:v>
                </c:pt>
                <c:pt idx="65">
                  <c:v>41457</c:v>
                </c:pt>
                <c:pt idx="66">
                  <c:v>41458</c:v>
                </c:pt>
                <c:pt idx="67">
                  <c:v>41459</c:v>
                </c:pt>
                <c:pt idx="68">
                  <c:v>41460</c:v>
                </c:pt>
                <c:pt idx="69">
                  <c:v>41461</c:v>
                </c:pt>
                <c:pt idx="70">
                  <c:v>41462</c:v>
                </c:pt>
                <c:pt idx="71">
                  <c:v>41463</c:v>
                </c:pt>
                <c:pt idx="72">
                  <c:v>41464</c:v>
                </c:pt>
                <c:pt idx="73">
                  <c:v>41465</c:v>
                </c:pt>
                <c:pt idx="74">
                  <c:v>41466</c:v>
                </c:pt>
                <c:pt idx="75">
                  <c:v>41467</c:v>
                </c:pt>
                <c:pt idx="76">
                  <c:v>41468</c:v>
                </c:pt>
                <c:pt idx="77">
                  <c:v>41469</c:v>
                </c:pt>
                <c:pt idx="78">
                  <c:v>41470</c:v>
                </c:pt>
                <c:pt idx="79">
                  <c:v>41471</c:v>
                </c:pt>
                <c:pt idx="80">
                  <c:v>41472</c:v>
                </c:pt>
                <c:pt idx="81">
                  <c:v>41473</c:v>
                </c:pt>
                <c:pt idx="82">
                  <c:v>41474</c:v>
                </c:pt>
                <c:pt idx="83">
                  <c:v>41475</c:v>
                </c:pt>
                <c:pt idx="84">
                  <c:v>41476</c:v>
                </c:pt>
                <c:pt idx="85">
                  <c:v>41477</c:v>
                </c:pt>
                <c:pt idx="86">
                  <c:v>41478</c:v>
                </c:pt>
                <c:pt idx="87">
                  <c:v>41479</c:v>
                </c:pt>
                <c:pt idx="88">
                  <c:v>41480</c:v>
                </c:pt>
                <c:pt idx="89">
                  <c:v>41481</c:v>
                </c:pt>
                <c:pt idx="90">
                  <c:v>41482</c:v>
                </c:pt>
                <c:pt idx="91">
                  <c:v>41483</c:v>
                </c:pt>
                <c:pt idx="92">
                  <c:v>41484</c:v>
                </c:pt>
                <c:pt idx="93">
                  <c:v>41485</c:v>
                </c:pt>
                <c:pt idx="94">
                  <c:v>41486</c:v>
                </c:pt>
                <c:pt idx="95">
                  <c:v>41487</c:v>
                </c:pt>
                <c:pt idx="96">
                  <c:v>41488</c:v>
                </c:pt>
                <c:pt idx="97">
                  <c:v>41489</c:v>
                </c:pt>
                <c:pt idx="98">
                  <c:v>41490</c:v>
                </c:pt>
                <c:pt idx="99">
                  <c:v>41491</c:v>
                </c:pt>
                <c:pt idx="100">
                  <c:v>41492</c:v>
                </c:pt>
                <c:pt idx="101">
                  <c:v>41493</c:v>
                </c:pt>
                <c:pt idx="102">
                  <c:v>41494</c:v>
                </c:pt>
                <c:pt idx="103">
                  <c:v>41495</c:v>
                </c:pt>
                <c:pt idx="104">
                  <c:v>41496</c:v>
                </c:pt>
                <c:pt idx="105">
                  <c:v>41497</c:v>
                </c:pt>
                <c:pt idx="106">
                  <c:v>41498</c:v>
                </c:pt>
                <c:pt idx="107">
                  <c:v>41499</c:v>
                </c:pt>
                <c:pt idx="108">
                  <c:v>41500</c:v>
                </c:pt>
                <c:pt idx="109">
                  <c:v>41501</c:v>
                </c:pt>
                <c:pt idx="110">
                  <c:v>41502</c:v>
                </c:pt>
                <c:pt idx="111">
                  <c:v>41503</c:v>
                </c:pt>
                <c:pt idx="112">
                  <c:v>41504</c:v>
                </c:pt>
                <c:pt idx="113">
                  <c:v>41505</c:v>
                </c:pt>
                <c:pt idx="114">
                  <c:v>41506</c:v>
                </c:pt>
                <c:pt idx="115">
                  <c:v>41507</c:v>
                </c:pt>
                <c:pt idx="116">
                  <c:v>41508</c:v>
                </c:pt>
                <c:pt idx="117">
                  <c:v>41509</c:v>
                </c:pt>
                <c:pt idx="118">
                  <c:v>41510</c:v>
                </c:pt>
                <c:pt idx="119">
                  <c:v>41511</c:v>
                </c:pt>
                <c:pt idx="120">
                  <c:v>41512</c:v>
                </c:pt>
                <c:pt idx="121">
                  <c:v>41513</c:v>
                </c:pt>
                <c:pt idx="122">
                  <c:v>41514</c:v>
                </c:pt>
                <c:pt idx="123">
                  <c:v>41515</c:v>
                </c:pt>
                <c:pt idx="124">
                  <c:v>41516</c:v>
                </c:pt>
                <c:pt idx="125">
                  <c:v>41517</c:v>
                </c:pt>
                <c:pt idx="126">
                  <c:v>41518</c:v>
                </c:pt>
                <c:pt idx="127">
                  <c:v>41519</c:v>
                </c:pt>
                <c:pt idx="128">
                  <c:v>41520</c:v>
                </c:pt>
                <c:pt idx="129">
                  <c:v>41521</c:v>
                </c:pt>
                <c:pt idx="130">
                  <c:v>41522</c:v>
                </c:pt>
                <c:pt idx="131">
                  <c:v>41523</c:v>
                </c:pt>
                <c:pt idx="132">
                  <c:v>41524</c:v>
                </c:pt>
                <c:pt idx="133">
                  <c:v>41525</c:v>
                </c:pt>
                <c:pt idx="134">
                  <c:v>41526</c:v>
                </c:pt>
                <c:pt idx="135">
                  <c:v>41527</c:v>
                </c:pt>
                <c:pt idx="136">
                  <c:v>41528</c:v>
                </c:pt>
                <c:pt idx="137">
                  <c:v>41529</c:v>
                </c:pt>
                <c:pt idx="138">
                  <c:v>41530</c:v>
                </c:pt>
                <c:pt idx="139">
                  <c:v>41531</c:v>
                </c:pt>
                <c:pt idx="140">
                  <c:v>41532</c:v>
                </c:pt>
                <c:pt idx="141">
                  <c:v>41533</c:v>
                </c:pt>
                <c:pt idx="142">
                  <c:v>41534</c:v>
                </c:pt>
                <c:pt idx="143">
                  <c:v>41535</c:v>
                </c:pt>
                <c:pt idx="144">
                  <c:v>41536</c:v>
                </c:pt>
                <c:pt idx="145">
                  <c:v>41537</c:v>
                </c:pt>
                <c:pt idx="146">
                  <c:v>41538</c:v>
                </c:pt>
                <c:pt idx="147">
                  <c:v>41539</c:v>
                </c:pt>
                <c:pt idx="148">
                  <c:v>41540</c:v>
                </c:pt>
                <c:pt idx="149">
                  <c:v>41541</c:v>
                </c:pt>
                <c:pt idx="150">
                  <c:v>41542</c:v>
                </c:pt>
                <c:pt idx="151">
                  <c:v>41543</c:v>
                </c:pt>
                <c:pt idx="152">
                  <c:v>41544</c:v>
                </c:pt>
                <c:pt idx="153">
                  <c:v>41545</c:v>
                </c:pt>
                <c:pt idx="154">
                  <c:v>41546</c:v>
                </c:pt>
                <c:pt idx="155">
                  <c:v>41547</c:v>
                </c:pt>
                <c:pt idx="156">
                  <c:v>41548</c:v>
                </c:pt>
                <c:pt idx="157">
                  <c:v>41549</c:v>
                </c:pt>
                <c:pt idx="158">
                  <c:v>41550</c:v>
                </c:pt>
                <c:pt idx="159">
                  <c:v>41551</c:v>
                </c:pt>
                <c:pt idx="160">
                  <c:v>41552</c:v>
                </c:pt>
                <c:pt idx="161">
                  <c:v>41553</c:v>
                </c:pt>
                <c:pt idx="162">
                  <c:v>41554</c:v>
                </c:pt>
                <c:pt idx="163">
                  <c:v>41555</c:v>
                </c:pt>
                <c:pt idx="164">
                  <c:v>41556</c:v>
                </c:pt>
                <c:pt idx="165">
                  <c:v>41557</c:v>
                </c:pt>
                <c:pt idx="166">
                  <c:v>41558</c:v>
                </c:pt>
                <c:pt idx="167">
                  <c:v>41559</c:v>
                </c:pt>
                <c:pt idx="168">
                  <c:v>41560</c:v>
                </c:pt>
                <c:pt idx="169">
                  <c:v>41561</c:v>
                </c:pt>
                <c:pt idx="170">
                  <c:v>41562</c:v>
                </c:pt>
                <c:pt idx="171">
                  <c:v>41563</c:v>
                </c:pt>
                <c:pt idx="172">
                  <c:v>41564</c:v>
                </c:pt>
                <c:pt idx="173">
                  <c:v>41565</c:v>
                </c:pt>
                <c:pt idx="174">
                  <c:v>41566</c:v>
                </c:pt>
                <c:pt idx="175">
                  <c:v>41567</c:v>
                </c:pt>
                <c:pt idx="176">
                  <c:v>41568</c:v>
                </c:pt>
                <c:pt idx="177">
                  <c:v>41569</c:v>
                </c:pt>
                <c:pt idx="178">
                  <c:v>41570</c:v>
                </c:pt>
                <c:pt idx="179">
                  <c:v>41571</c:v>
                </c:pt>
                <c:pt idx="180">
                  <c:v>41572</c:v>
                </c:pt>
                <c:pt idx="181">
                  <c:v>41573</c:v>
                </c:pt>
                <c:pt idx="182">
                  <c:v>41574</c:v>
                </c:pt>
                <c:pt idx="183">
                  <c:v>41575</c:v>
                </c:pt>
                <c:pt idx="184">
                  <c:v>41576</c:v>
                </c:pt>
                <c:pt idx="185">
                  <c:v>41577</c:v>
                </c:pt>
                <c:pt idx="186">
                  <c:v>41578</c:v>
                </c:pt>
                <c:pt idx="187">
                  <c:v>41579</c:v>
                </c:pt>
                <c:pt idx="188">
                  <c:v>41580</c:v>
                </c:pt>
                <c:pt idx="189">
                  <c:v>41581</c:v>
                </c:pt>
                <c:pt idx="190">
                  <c:v>41582</c:v>
                </c:pt>
                <c:pt idx="191">
                  <c:v>41583</c:v>
                </c:pt>
                <c:pt idx="192">
                  <c:v>41584</c:v>
                </c:pt>
                <c:pt idx="193">
                  <c:v>41585</c:v>
                </c:pt>
                <c:pt idx="194">
                  <c:v>41586</c:v>
                </c:pt>
                <c:pt idx="195">
                  <c:v>41587</c:v>
                </c:pt>
                <c:pt idx="196">
                  <c:v>41588</c:v>
                </c:pt>
                <c:pt idx="197">
                  <c:v>41589</c:v>
                </c:pt>
                <c:pt idx="198">
                  <c:v>41590</c:v>
                </c:pt>
                <c:pt idx="199">
                  <c:v>41591</c:v>
                </c:pt>
                <c:pt idx="200">
                  <c:v>41592</c:v>
                </c:pt>
                <c:pt idx="201">
                  <c:v>41593</c:v>
                </c:pt>
                <c:pt idx="202">
                  <c:v>41594</c:v>
                </c:pt>
                <c:pt idx="203">
                  <c:v>41595</c:v>
                </c:pt>
                <c:pt idx="204">
                  <c:v>41596</c:v>
                </c:pt>
                <c:pt idx="205">
                  <c:v>41597</c:v>
                </c:pt>
                <c:pt idx="206">
                  <c:v>41598</c:v>
                </c:pt>
                <c:pt idx="207">
                  <c:v>41599</c:v>
                </c:pt>
                <c:pt idx="208">
                  <c:v>41600</c:v>
                </c:pt>
                <c:pt idx="209">
                  <c:v>41601</c:v>
                </c:pt>
                <c:pt idx="210">
                  <c:v>41602</c:v>
                </c:pt>
                <c:pt idx="211">
                  <c:v>41603</c:v>
                </c:pt>
                <c:pt idx="212">
                  <c:v>41604</c:v>
                </c:pt>
                <c:pt idx="213">
                  <c:v>41605</c:v>
                </c:pt>
                <c:pt idx="214">
                  <c:v>41606</c:v>
                </c:pt>
                <c:pt idx="215">
                  <c:v>41607</c:v>
                </c:pt>
                <c:pt idx="216">
                  <c:v>41608</c:v>
                </c:pt>
                <c:pt idx="217">
                  <c:v>41609</c:v>
                </c:pt>
                <c:pt idx="218">
                  <c:v>41610</c:v>
                </c:pt>
                <c:pt idx="219">
                  <c:v>41611</c:v>
                </c:pt>
                <c:pt idx="220">
                  <c:v>41612</c:v>
                </c:pt>
                <c:pt idx="221">
                  <c:v>41613</c:v>
                </c:pt>
                <c:pt idx="222">
                  <c:v>41614</c:v>
                </c:pt>
                <c:pt idx="223">
                  <c:v>41615</c:v>
                </c:pt>
                <c:pt idx="224">
                  <c:v>41616</c:v>
                </c:pt>
                <c:pt idx="225">
                  <c:v>41617</c:v>
                </c:pt>
                <c:pt idx="226">
                  <c:v>41618</c:v>
                </c:pt>
                <c:pt idx="227">
                  <c:v>41619</c:v>
                </c:pt>
                <c:pt idx="228">
                  <c:v>41620</c:v>
                </c:pt>
                <c:pt idx="229">
                  <c:v>41621</c:v>
                </c:pt>
                <c:pt idx="230">
                  <c:v>41622</c:v>
                </c:pt>
                <c:pt idx="231">
                  <c:v>41623</c:v>
                </c:pt>
                <c:pt idx="232">
                  <c:v>41624</c:v>
                </c:pt>
                <c:pt idx="233">
                  <c:v>41625</c:v>
                </c:pt>
                <c:pt idx="234">
                  <c:v>41626</c:v>
                </c:pt>
                <c:pt idx="235">
                  <c:v>41627</c:v>
                </c:pt>
                <c:pt idx="236">
                  <c:v>41628</c:v>
                </c:pt>
                <c:pt idx="237">
                  <c:v>41629</c:v>
                </c:pt>
                <c:pt idx="238">
                  <c:v>41630</c:v>
                </c:pt>
                <c:pt idx="239">
                  <c:v>41631</c:v>
                </c:pt>
                <c:pt idx="240">
                  <c:v>41632</c:v>
                </c:pt>
                <c:pt idx="241">
                  <c:v>41633</c:v>
                </c:pt>
                <c:pt idx="242">
                  <c:v>41634</c:v>
                </c:pt>
                <c:pt idx="243">
                  <c:v>41635</c:v>
                </c:pt>
                <c:pt idx="244">
                  <c:v>41636</c:v>
                </c:pt>
                <c:pt idx="245">
                  <c:v>41637</c:v>
                </c:pt>
                <c:pt idx="246">
                  <c:v>41638</c:v>
                </c:pt>
                <c:pt idx="247">
                  <c:v>41639</c:v>
                </c:pt>
                <c:pt idx="248">
                  <c:v>41640</c:v>
                </c:pt>
                <c:pt idx="249">
                  <c:v>41641</c:v>
                </c:pt>
                <c:pt idx="250">
                  <c:v>41642</c:v>
                </c:pt>
                <c:pt idx="251">
                  <c:v>41643</c:v>
                </c:pt>
                <c:pt idx="252">
                  <c:v>41644</c:v>
                </c:pt>
                <c:pt idx="253">
                  <c:v>41645</c:v>
                </c:pt>
                <c:pt idx="254">
                  <c:v>41646</c:v>
                </c:pt>
                <c:pt idx="255">
                  <c:v>41647</c:v>
                </c:pt>
                <c:pt idx="256">
                  <c:v>41648</c:v>
                </c:pt>
                <c:pt idx="257">
                  <c:v>41649</c:v>
                </c:pt>
                <c:pt idx="258">
                  <c:v>41650</c:v>
                </c:pt>
                <c:pt idx="259">
                  <c:v>41651</c:v>
                </c:pt>
                <c:pt idx="260">
                  <c:v>41652</c:v>
                </c:pt>
                <c:pt idx="261">
                  <c:v>41653</c:v>
                </c:pt>
                <c:pt idx="262">
                  <c:v>41654</c:v>
                </c:pt>
                <c:pt idx="263">
                  <c:v>41655</c:v>
                </c:pt>
                <c:pt idx="264">
                  <c:v>41656</c:v>
                </c:pt>
                <c:pt idx="265">
                  <c:v>41657</c:v>
                </c:pt>
                <c:pt idx="266">
                  <c:v>41658</c:v>
                </c:pt>
                <c:pt idx="267">
                  <c:v>41659</c:v>
                </c:pt>
                <c:pt idx="268">
                  <c:v>41660</c:v>
                </c:pt>
                <c:pt idx="269">
                  <c:v>41661</c:v>
                </c:pt>
                <c:pt idx="270">
                  <c:v>41662</c:v>
                </c:pt>
                <c:pt idx="271">
                  <c:v>41663</c:v>
                </c:pt>
                <c:pt idx="272">
                  <c:v>41664</c:v>
                </c:pt>
                <c:pt idx="273">
                  <c:v>41665</c:v>
                </c:pt>
                <c:pt idx="274">
                  <c:v>41666</c:v>
                </c:pt>
                <c:pt idx="275">
                  <c:v>41667</c:v>
                </c:pt>
                <c:pt idx="276">
                  <c:v>41668</c:v>
                </c:pt>
                <c:pt idx="277">
                  <c:v>41669</c:v>
                </c:pt>
                <c:pt idx="278">
                  <c:v>41670</c:v>
                </c:pt>
                <c:pt idx="279">
                  <c:v>41671</c:v>
                </c:pt>
                <c:pt idx="280">
                  <c:v>41672</c:v>
                </c:pt>
                <c:pt idx="281">
                  <c:v>41673</c:v>
                </c:pt>
                <c:pt idx="282">
                  <c:v>41674</c:v>
                </c:pt>
                <c:pt idx="283">
                  <c:v>41675</c:v>
                </c:pt>
                <c:pt idx="284">
                  <c:v>41676</c:v>
                </c:pt>
                <c:pt idx="285">
                  <c:v>41677</c:v>
                </c:pt>
                <c:pt idx="286">
                  <c:v>41678</c:v>
                </c:pt>
                <c:pt idx="287">
                  <c:v>41679</c:v>
                </c:pt>
                <c:pt idx="288">
                  <c:v>41680</c:v>
                </c:pt>
                <c:pt idx="289">
                  <c:v>41681</c:v>
                </c:pt>
                <c:pt idx="290">
                  <c:v>41682</c:v>
                </c:pt>
                <c:pt idx="291">
                  <c:v>41683</c:v>
                </c:pt>
                <c:pt idx="292">
                  <c:v>41684</c:v>
                </c:pt>
                <c:pt idx="293">
                  <c:v>41685</c:v>
                </c:pt>
                <c:pt idx="294">
                  <c:v>41686</c:v>
                </c:pt>
                <c:pt idx="295">
                  <c:v>41687</c:v>
                </c:pt>
                <c:pt idx="296">
                  <c:v>41688</c:v>
                </c:pt>
                <c:pt idx="297">
                  <c:v>41689</c:v>
                </c:pt>
                <c:pt idx="298">
                  <c:v>41690</c:v>
                </c:pt>
                <c:pt idx="299">
                  <c:v>41691</c:v>
                </c:pt>
                <c:pt idx="300">
                  <c:v>41692</c:v>
                </c:pt>
                <c:pt idx="301">
                  <c:v>41693</c:v>
                </c:pt>
                <c:pt idx="302">
                  <c:v>41694</c:v>
                </c:pt>
                <c:pt idx="303">
                  <c:v>41695</c:v>
                </c:pt>
                <c:pt idx="304">
                  <c:v>41696</c:v>
                </c:pt>
                <c:pt idx="305">
                  <c:v>41697</c:v>
                </c:pt>
                <c:pt idx="306">
                  <c:v>41698</c:v>
                </c:pt>
                <c:pt idx="307">
                  <c:v>41699</c:v>
                </c:pt>
                <c:pt idx="308">
                  <c:v>41700</c:v>
                </c:pt>
                <c:pt idx="309">
                  <c:v>41701</c:v>
                </c:pt>
                <c:pt idx="310">
                  <c:v>41702</c:v>
                </c:pt>
                <c:pt idx="311">
                  <c:v>41703</c:v>
                </c:pt>
                <c:pt idx="312">
                  <c:v>41704</c:v>
                </c:pt>
                <c:pt idx="313">
                  <c:v>41705</c:v>
                </c:pt>
                <c:pt idx="314">
                  <c:v>41706</c:v>
                </c:pt>
                <c:pt idx="315">
                  <c:v>41707</c:v>
                </c:pt>
                <c:pt idx="316">
                  <c:v>41708</c:v>
                </c:pt>
                <c:pt idx="317">
                  <c:v>41709</c:v>
                </c:pt>
                <c:pt idx="318">
                  <c:v>41710</c:v>
                </c:pt>
                <c:pt idx="319">
                  <c:v>41711</c:v>
                </c:pt>
                <c:pt idx="320">
                  <c:v>41712</c:v>
                </c:pt>
                <c:pt idx="321">
                  <c:v>41713</c:v>
                </c:pt>
                <c:pt idx="322">
                  <c:v>41714</c:v>
                </c:pt>
                <c:pt idx="323">
                  <c:v>41715</c:v>
                </c:pt>
                <c:pt idx="324">
                  <c:v>41716</c:v>
                </c:pt>
                <c:pt idx="325">
                  <c:v>41717</c:v>
                </c:pt>
                <c:pt idx="326">
                  <c:v>41718</c:v>
                </c:pt>
                <c:pt idx="327">
                  <c:v>41719</c:v>
                </c:pt>
                <c:pt idx="328">
                  <c:v>41720</c:v>
                </c:pt>
                <c:pt idx="329">
                  <c:v>41721</c:v>
                </c:pt>
                <c:pt idx="330">
                  <c:v>41722</c:v>
                </c:pt>
                <c:pt idx="331">
                  <c:v>41723</c:v>
                </c:pt>
                <c:pt idx="332">
                  <c:v>41724</c:v>
                </c:pt>
                <c:pt idx="333">
                  <c:v>41725</c:v>
                </c:pt>
                <c:pt idx="334">
                  <c:v>41726</c:v>
                </c:pt>
                <c:pt idx="335">
                  <c:v>41727</c:v>
                </c:pt>
                <c:pt idx="336">
                  <c:v>41728</c:v>
                </c:pt>
                <c:pt idx="337">
                  <c:v>41729</c:v>
                </c:pt>
                <c:pt idx="338">
                  <c:v>41730</c:v>
                </c:pt>
                <c:pt idx="339">
                  <c:v>41731</c:v>
                </c:pt>
                <c:pt idx="340">
                  <c:v>41732</c:v>
                </c:pt>
                <c:pt idx="341">
                  <c:v>41733</c:v>
                </c:pt>
                <c:pt idx="342">
                  <c:v>41734</c:v>
                </c:pt>
                <c:pt idx="343">
                  <c:v>41735</c:v>
                </c:pt>
                <c:pt idx="344">
                  <c:v>41736</c:v>
                </c:pt>
                <c:pt idx="345">
                  <c:v>41737</c:v>
                </c:pt>
                <c:pt idx="346">
                  <c:v>41738</c:v>
                </c:pt>
                <c:pt idx="347">
                  <c:v>41739</c:v>
                </c:pt>
                <c:pt idx="348">
                  <c:v>41740</c:v>
                </c:pt>
                <c:pt idx="349">
                  <c:v>41741</c:v>
                </c:pt>
                <c:pt idx="350">
                  <c:v>41742</c:v>
                </c:pt>
                <c:pt idx="351">
                  <c:v>41743</c:v>
                </c:pt>
                <c:pt idx="352">
                  <c:v>41744</c:v>
                </c:pt>
                <c:pt idx="353">
                  <c:v>41745</c:v>
                </c:pt>
                <c:pt idx="354">
                  <c:v>41746</c:v>
                </c:pt>
                <c:pt idx="355">
                  <c:v>41747</c:v>
                </c:pt>
                <c:pt idx="356">
                  <c:v>41748</c:v>
                </c:pt>
                <c:pt idx="357">
                  <c:v>41749</c:v>
                </c:pt>
                <c:pt idx="358">
                  <c:v>41750</c:v>
                </c:pt>
                <c:pt idx="359">
                  <c:v>41751</c:v>
                </c:pt>
                <c:pt idx="360">
                  <c:v>41752</c:v>
                </c:pt>
                <c:pt idx="361">
                  <c:v>41753</c:v>
                </c:pt>
                <c:pt idx="362">
                  <c:v>41754</c:v>
                </c:pt>
                <c:pt idx="363">
                  <c:v>41755</c:v>
                </c:pt>
                <c:pt idx="364">
                  <c:v>41756</c:v>
                </c:pt>
                <c:pt idx="365">
                  <c:v>41757</c:v>
                </c:pt>
                <c:pt idx="366">
                  <c:v>41758</c:v>
                </c:pt>
                <c:pt idx="367">
                  <c:v>41759</c:v>
                </c:pt>
                <c:pt idx="368">
                  <c:v>41760</c:v>
                </c:pt>
                <c:pt idx="369">
                  <c:v>41761</c:v>
                </c:pt>
                <c:pt idx="370">
                  <c:v>41762</c:v>
                </c:pt>
                <c:pt idx="371">
                  <c:v>41763</c:v>
                </c:pt>
                <c:pt idx="372">
                  <c:v>41764</c:v>
                </c:pt>
                <c:pt idx="373">
                  <c:v>41765</c:v>
                </c:pt>
                <c:pt idx="374">
                  <c:v>41766</c:v>
                </c:pt>
                <c:pt idx="375">
                  <c:v>41767</c:v>
                </c:pt>
                <c:pt idx="376">
                  <c:v>41768</c:v>
                </c:pt>
                <c:pt idx="377">
                  <c:v>41769</c:v>
                </c:pt>
                <c:pt idx="378">
                  <c:v>41770</c:v>
                </c:pt>
                <c:pt idx="379">
                  <c:v>41771</c:v>
                </c:pt>
                <c:pt idx="380">
                  <c:v>41772</c:v>
                </c:pt>
                <c:pt idx="381">
                  <c:v>41773</c:v>
                </c:pt>
                <c:pt idx="382">
                  <c:v>41774</c:v>
                </c:pt>
                <c:pt idx="383">
                  <c:v>41775</c:v>
                </c:pt>
                <c:pt idx="384">
                  <c:v>41776</c:v>
                </c:pt>
                <c:pt idx="385">
                  <c:v>41777</c:v>
                </c:pt>
                <c:pt idx="386">
                  <c:v>41778</c:v>
                </c:pt>
                <c:pt idx="387">
                  <c:v>41779</c:v>
                </c:pt>
                <c:pt idx="388">
                  <c:v>41780</c:v>
                </c:pt>
                <c:pt idx="389">
                  <c:v>41781</c:v>
                </c:pt>
                <c:pt idx="390">
                  <c:v>41782</c:v>
                </c:pt>
                <c:pt idx="391">
                  <c:v>41783</c:v>
                </c:pt>
                <c:pt idx="392">
                  <c:v>41784</c:v>
                </c:pt>
                <c:pt idx="393">
                  <c:v>41785</c:v>
                </c:pt>
                <c:pt idx="394">
                  <c:v>41786</c:v>
                </c:pt>
                <c:pt idx="395">
                  <c:v>41787</c:v>
                </c:pt>
                <c:pt idx="396">
                  <c:v>41788</c:v>
                </c:pt>
                <c:pt idx="397">
                  <c:v>41789</c:v>
                </c:pt>
                <c:pt idx="398">
                  <c:v>41790</c:v>
                </c:pt>
                <c:pt idx="399">
                  <c:v>41791</c:v>
                </c:pt>
                <c:pt idx="400">
                  <c:v>41792</c:v>
                </c:pt>
                <c:pt idx="401">
                  <c:v>41793</c:v>
                </c:pt>
                <c:pt idx="402">
                  <c:v>41794</c:v>
                </c:pt>
                <c:pt idx="403">
                  <c:v>41795</c:v>
                </c:pt>
                <c:pt idx="404">
                  <c:v>41796</c:v>
                </c:pt>
                <c:pt idx="405">
                  <c:v>41797</c:v>
                </c:pt>
                <c:pt idx="406">
                  <c:v>41798</c:v>
                </c:pt>
                <c:pt idx="407">
                  <c:v>41799</c:v>
                </c:pt>
                <c:pt idx="408">
                  <c:v>41800</c:v>
                </c:pt>
                <c:pt idx="409">
                  <c:v>41801</c:v>
                </c:pt>
                <c:pt idx="410">
                  <c:v>41802</c:v>
                </c:pt>
                <c:pt idx="411">
                  <c:v>41803</c:v>
                </c:pt>
                <c:pt idx="412">
                  <c:v>41804</c:v>
                </c:pt>
                <c:pt idx="413">
                  <c:v>41805</c:v>
                </c:pt>
                <c:pt idx="414">
                  <c:v>41806</c:v>
                </c:pt>
                <c:pt idx="415">
                  <c:v>41807</c:v>
                </c:pt>
                <c:pt idx="416">
                  <c:v>41808</c:v>
                </c:pt>
                <c:pt idx="417">
                  <c:v>41809</c:v>
                </c:pt>
                <c:pt idx="418">
                  <c:v>41810</c:v>
                </c:pt>
                <c:pt idx="419">
                  <c:v>41811</c:v>
                </c:pt>
                <c:pt idx="420">
                  <c:v>41812</c:v>
                </c:pt>
                <c:pt idx="421">
                  <c:v>41813</c:v>
                </c:pt>
                <c:pt idx="422">
                  <c:v>41814</c:v>
                </c:pt>
                <c:pt idx="423">
                  <c:v>41815</c:v>
                </c:pt>
                <c:pt idx="424">
                  <c:v>41816</c:v>
                </c:pt>
                <c:pt idx="425">
                  <c:v>41817</c:v>
                </c:pt>
                <c:pt idx="426">
                  <c:v>41818</c:v>
                </c:pt>
                <c:pt idx="427">
                  <c:v>41819</c:v>
                </c:pt>
                <c:pt idx="428">
                  <c:v>41820</c:v>
                </c:pt>
                <c:pt idx="429">
                  <c:v>41821</c:v>
                </c:pt>
                <c:pt idx="430">
                  <c:v>41822</c:v>
                </c:pt>
                <c:pt idx="431">
                  <c:v>41823</c:v>
                </c:pt>
                <c:pt idx="432">
                  <c:v>41824</c:v>
                </c:pt>
                <c:pt idx="433">
                  <c:v>41825</c:v>
                </c:pt>
                <c:pt idx="434">
                  <c:v>41826</c:v>
                </c:pt>
                <c:pt idx="435">
                  <c:v>41827</c:v>
                </c:pt>
                <c:pt idx="436">
                  <c:v>41828</c:v>
                </c:pt>
                <c:pt idx="437">
                  <c:v>41829</c:v>
                </c:pt>
                <c:pt idx="438">
                  <c:v>41830</c:v>
                </c:pt>
                <c:pt idx="439">
                  <c:v>41831</c:v>
                </c:pt>
                <c:pt idx="440">
                  <c:v>41832</c:v>
                </c:pt>
                <c:pt idx="441">
                  <c:v>41833</c:v>
                </c:pt>
                <c:pt idx="442">
                  <c:v>41834</c:v>
                </c:pt>
                <c:pt idx="443">
                  <c:v>41835</c:v>
                </c:pt>
                <c:pt idx="444">
                  <c:v>41836</c:v>
                </c:pt>
                <c:pt idx="445">
                  <c:v>41837</c:v>
                </c:pt>
                <c:pt idx="446">
                  <c:v>41838</c:v>
                </c:pt>
                <c:pt idx="447">
                  <c:v>41839</c:v>
                </c:pt>
                <c:pt idx="448">
                  <c:v>41840</c:v>
                </c:pt>
                <c:pt idx="449">
                  <c:v>41841</c:v>
                </c:pt>
                <c:pt idx="450">
                  <c:v>41842</c:v>
                </c:pt>
                <c:pt idx="451">
                  <c:v>41843</c:v>
                </c:pt>
                <c:pt idx="452">
                  <c:v>41844</c:v>
                </c:pt>
                <c:pt idx="453">
                  <c:v>41845</c:v>
                </c:pt>
                <c:pt idx="454">
                  <c:v>41846</c:v>
                </c:pt>
                <c:pt idx="455">
                  <c:v>41847</c:v>
                </c:pt>
                <c:pt idx="456">
                  <c:v>41848</c:v>
                </c:pt>
                <c:pt idx="457">
                  <c:v>41849</c:v>
                </c:pt>
                <c:pt idx="458">
                  <c:v>41850</c:v>
                </c:pt>
                <c:pt idx="459">
                  <c:v>41851</c:v>
                </c:pt>
                <c:pt idx="460">
                  <c:v>41852</c:v>
                </c:pt>
                <c:pt idx="461">
                  <c:v>41853</c:v>
                </c:pt>
                <c:pt idx="462">
                  <c:v>41854</c:v>
                </c:pt>
                <c:pt idx="463">
                  <c:v>41855</c:v>
                </c:pt>
                <c:pt idx="464">
                  <c:v>41856</c:v>
                </c:pt>
                <c:pt idx="465">
                  <c:v>41857</c:v>
                </c:pt>
                <c:pt idx="466">
                  <c:v>41858</c:v>
                </c:pt>
                <c:pt idx="467">
                  <c:v>41859</c:v>
                </c:pt>
                <c:pt idx="468">
                  <c:v>41860</c:v>
                </c:pt>
                <c:pt idx="469">
                  <c:v>41861</c:v>
                </c:pt>
                <c:pt idx="470">
                  <c:v>41862</c:v>
                </c:pt>
                <c:pt idx="471">
                  <c:v>41863</c:v>
                </c:pt>
                <c:pt idx="472">
                  <c:v>41864</c:v>
                </c:pt>
                <c:pt idx="473">
                  <c:v>41865</c:v>
                </c:pt>
                <c:pt idx="474">
                  <c:v>41866</c:v>
                </c:pt>
                <c:pt idx="475">
                  <c:v>41867</c:v>
                </c:pt>
                <c:pt idx="476">
                  <c:v>41868</c:v>
                </c:pt>
                <c:pt idx="477">
                  <c:v>41869</c:v>
                </c:pt>
                <c:pt idx="478">
                  <c:v>41870</c:v>
                </c:pt>
                <c:pt idx="479">
                  <c:v>41871</c:v>
                </c:pt>
                <c:pt idx="480">
                  <c:v>41872</c:v>
                </c:pt>
                <c:pt idx="481">
                  <c:v>41873</c:v>
                </c:pt>
                <c:pt idx="482">
                  <c:v>41874</c:v>
                </c:pt>
                <c:pt idx="483">
                  <c:v>41875</c:v>
                </c:pt>
                <c:pt idx="484">
                  <c:v>41876</c:v>
                </c:pt>
                <c:pt idx="485">
                  <c:v>41877</c:v>
                </c:pt>
                <c:pt idx="486">
                  <c:v>41878</c:v>
                </c:pt>
                <c:pt idx="487">
                  <c:v>41879</c:v>
                </c:pt>
                <c:pt idx="488">
                  <c:v>41880</c:v>
                </c:pt>
                <c:pt idx="489">
                  <c:v>41881</c:v>
                </c:pt>
                <c:pt idx="490">
                  <c:v>41882</c:v>
                </c:pt>
                <c:pt idx="491">
                  <c:v>41883</c:v>
                </c:pt>
                <c:pt idx="492">
                  <c:v>41884</c:v>
                </c:pt>
                <c:pt idx="493">
                  <c:v>41885</c:v>
                </c:pt>
                <c:pt idx="494">
                  <c:v>41886</c:v>
                </c:pt>
                <c:pt idx="495">
                  <c:v>41887</c:v>
                </c:pt>
                <c:pt idx="496">
                  <c:v>41888</c:v>
                </c:pt>
                <c:pt idx="497">
                  <c:v>41889</c:v>
                </c:pt>
                <c:pt idx="498">
                  <c:v>41890</c:v>
                </c:pt>
                <c:pt idx="499">
                  <c:v>41891</c:v>
                </c:pt>
                <c:pt idx="500">
                  <c:v>41892</c:v>
                </c:pt>
                <c:pt idx="501">
                  <c:v>41893</c:v>
                </c:pt>
                <c:pt idx="502">
                  <c:v>41894</c:v>
                </c:pt>
                <c:pt idx="503">
                  <c:v>41895</c:v>
                </c:pt>
                <c:pt idx="504">
                  <c:v>41896</c:v>
                </c:pt>
                <c:pt idx="505">
                  <c:v>41897</c:v>
                </c:pt>
                <c:pt idx="506">
                  <c:v>41898</c:v>
                </c:pt>
                <c:pt idx="507">
                  <c:v>41899</c:v>
                </c:pt>
                <c:pt idx="508">
                  <c:v>41900</c:v>
                </c:pt>
                <c:pt idx="509">
                  <c:v>41901</c:v>
                </c:pt>
                <c:pt idx="510">
                  <c:v>41902</c:v>
                </c:pt>
                <c:pt idx="511">
                  <c:v>41903</c:v>
                </c:pt>
                <c:pt idx="512">
                  <c:v>41904</c:v>
                </c:pt>
                <c:pt idx="513">
                  <c:v>41905</c:v>
                </c:pt>
                <c:pt idx="514">
                  <c:v>41906</c:v>
                </c:pt>
                <c:pt idx="515">
                  <c:v>41907</c:v>
                </c:pt>
                <c:pt idx="516">
                  <c:v>41908</c:v>
                </c:pt>
                <c:pt idx="517">
                  <c:v>41909</c:v>
                </c:pt>
                <c:pt idx="518">
                  <c:v>41910</c:v>
                </c:pt>
                <c:pt idx="519">
                  <c:v>41911</c:v>
                </c:pt>
                <c:pt idx="520">
                  <c:v>41912</c:v>
                </c:pt>
                <c:pt idx="521">
                  <c:v>41913</c:v>
                </c:pt>
                <c:pt idx="522">
                  <c:v>41914</c:v>
                </c:pt>
                <c:pt idx="523">
                  <c:v>41915</c:v>
                </c:pt>
                <c:pt idx="524">
                  <c:v>41916</c:v>
                </c:pt>
                <c:pt idx="525">
                  <c:v>41917</c:v>
                </c:pt>
                <c:pt idx="526">
                  <c:v>41918</c:v>
                </c:pt>
                <c:pt idx="527">
                  <c:v>41919</c:v>
                </c:pt>
                <c:pt idx="528">
                  <c:v>41920</c:v>
                </c:pt>
                <c:pt idx="529">
                  <c:v>41921</c:v>
                </c:pt>
                <c:pt idx="530">
                  <c:v>41922</c:v>
                </c:pt>
                <c:pt idx="531">
                  <c:v>41923</c:v>
                </c:pt>
                <c:pt idx="532">
                  <c:v>41924</c:v>
                </c:pt>
                <c:pt idx="533">
                  <c:v>41925</c:v>
                </c:pt>
                <c:pt idx="534">
                  <c:v>41926</c:v>
                </c:pt>
                <c:pt idx="535">
                  <c:v>41927</c:v>
                </c:pt>
                <c:pt idx="536">
                  <c:v>41928</c:v>
                </c:pt>
                <c:pt idx="537">
                  <c:v>41929</c:v>
                </c:pt>
                <c:pt idx="538">
                  <c:v>41930</c:v>
                </c:pt>
                <c:pt idx="539">
                  <c:v>41931</c:v>
                </c:pt>
                <c:pt idx="540">
                  <c:v>41932</c:v>
                </c:pt>
                <c:pt idx="541">
                  <c:v>41933</c:v>
                </c:pt>
                <c:pt idx="542">
                  <c:v>41934</c:v>
                </c:pt>
                <c:pt idx="543">
                  <c:v>41935</c:v>
                </c:pt>
                <c:pt idx="544">
                  <c:v>41936</c:v>
                </c:pt>
                <c:pt idx="545">
                  <c:v>41937</c:v>
                </c:pt>
                <c:pt idx="546">
                  <c:v>41938</c:v>
                </c:pt>
                <c:pt idx="547">
                  <c:v>41939</c:v>
                </c:pt>
                <c:pt idx="548">
                  <c:v>41940</c:v>
                </c:pt>
                <c:pt idx="549">
                  <c:v>41941</c:v>
                </c:pt>
                <c:pt idx="550">
                  <c:v>41942</c:v>
                </c:pt>
                <c:pt idx="551">
                  <c:v>41943</c:v>
                </c:pt>
                <c:pt idx="552">
                  <c:v>41944</c:v>
                </c:pt>
                <c:pt idx="553">
                  <c:v>41945</c:v>
                </c:pt>
                <c:pt idx="554">
                  <c:v>41946</c:v>
                </c:pt>
                <c:pt idx="555">
                  <c:v>41947</c:v>
                </c:pt>
                <c:pt idx="556">
                  <c:v>41948</c:v>
                </c:pt>
                <c:pt idx="557">
                  <c:v>41949</c:v>
                </c:pt>
                <c:pt idx="558">
                  <c:v>41950</c:v>
                </c:pt>
                <c:pt idx="559">
                  <c:v>41951</c:v>
                </c:pt>
                <c:pt idx="560">
                  <c:v>41952</c:v>
                </c:pt>
                <c:pt idx="561">
                  <c:v>41953</c:v>
                </c:pt>
                <c:pt idx="562">
                  <c:v>41954</c:v>
                </c:pt>
                <c:pt idx="563">
                  <c:v>41955</c:v>
                </c:pt>
                <c:pt idx="564">
                  <c:v>41956</c:v>
                </c:pt>
                <c:pt idx="565">
                  <c:v>41957</c:v>
                </c:pt>
                <c:pt idx="566">
                  <c:v>41958</c:v>
                </c:pt>
                <c:pt idx="567">
                  <c:v>41959</c:v>
                </c:pt>
                <c:pt idx="568">
                  <c:v>41960</c:v>
                </c:pt>
                <c:pt idx="569">
                  <c:v>41961</c:v>
                </c:pt>
                <c:pt idx="570">
                  <c:v>41962</c:v>
                </c:pt>
                <c:pt idx="571">
                  <c:v>41963</c:v>
                </c:pt>
                <c:pt idx="572">
                  <c:v>41964</c:v>
                </c:pt>
                <c:pt idx="573">
                  <c:v>41965</c:v>
                </c:pt>
                <c:pt idx="574">
                  <c:v>41966</c:v>
                </c:pt>
                <c:pt idx="575">
                  <c:v>41967</c:v>
                </c:pt>
                <c:pt idx="576">
                  <c:v>41968</c:v>
                </c:pt>
                <c:pt idx="577">
                  <c:v>41969</c:v>
                </c:pt>
                <c:pt idx="578">
                  <c:v>41970</c:v>
                </c:pt>
                <c:pt idx="579">
                  <c:v>41971</c:v>
                </c:pt>
                <c:pt idx="580">
                  <c:v>41972</c:v>
                </c:pt>
                <c:pt idx="581">
                  <c:v>41973</c:v>
                </c:pt>
                <c:pt idx="582">
                  <c:v>41974</c:v>
                </c:pt>
                <c:pt idx="583">
                  <c:v>41975</c:v>
                </c:pt>
                <c:pt idx="584">
                  <c:v>41976</c:v>
                </c:pt>
                <c:pt idx="585">
                  <c:v>41977</c:v>
                </c:pt>
                <c:pt idx="586">
                  <c:v>41978</c:v>
                </c:pt>
                <c:pt idx="587">
                  <c:v>41979</c:v>
                </c:pt>
                <c:pt idx="588">
                  <c:v>41980</c:v>
                </c:pt>
                <c:pt idx="589">
                  <c:v>41981</c:v>
                </c:pt>
                <c:pt idx="590">
                  <c:v>41982</c:v>
                </c:pt>
                <c:pt idx="591">
                  <c:v>41983</c:v>
                </c:pt>
                <c:pt idx="592">
                  <c:v>41984</c:v>
                </c:pt>
                <c:pt idx="593">
                  <c:v>41985</c:v>
                </c:pt>
                <c:pt idx="594">
                  <c:v>41986</c:v>
                </c:pt>
                <c:pt idx="595">
                  <c:v>41987</c:v>
                </c:pt>
                <c:pt idx="596">
                  <c:v>41988</c:v>
                </c:pt>
                <c:pt idx="597">
                  <c:v>41989</c:v>
                </c:pt>
                <c:pt idx="598">
                  <c:v>41990</c:v>
                </c:pt>
                <c:pt idx="599">
                  <c:v>41991</c:v>
                </c:pt>
                <c:pt idx="600">
                  <c:v>41992</c:v>
                </c:pt>
                <c:pt idx="601">
                  <c:v>41993</c:v>
                </c:pt>
                <c:pt idx="602">
                  <c:v>41994</c:v>
                </c:pt>
                <c:pt idx="603">
                  <c:v>41995</c:v>
                </c:pt>
                <c:pt idx="604">
                  <c:v>41996</c:v>
                </c:pt>
                <c:pt idx="605">
                  <c:v>41997</c:v>
                </c:pt>
                <c:pt idx="606">
                  <c:v>41998</c:v>
                </c:pt>
                <c:pt idx="607">
                  <c:v>41999</c:v>
                </c:pt>
                <c:pt idx="608">
                  <c:v>42000</c:v>
                </c:pt>
                <c:pt idx="609">
                  <c:v>42001</c:v>
                </c:pt>
                <c:pt idx="610">
                  <c:v>42002</c:v>
                </c:pt>
                <c:pt idx="611">
                  <c:v>42003</c:v>
                </c:pt>
                <c:pt idx="612">
                  <c:v>42004</c:v>
                </c:pt>
                <c:pt idx="613">
                  <c:v>42005</c:v>
                </c:pt>
                <c:pt idx="614">
                  <c:v>42006</c:v>
                </c:pt>
                <c:pt idx="615">
                  <c:v>42007</c:v>
                </c:pt>
                <c:pt idx="616">
                  <c:v>42008</c:v>
                </c:pt>
                <c:pt idx="617">
                  <c:v>42009</c:v>
                </c:pt>
                <c:pt idx="618">
                  <c:v>42010</c:v>
                </c:pt>
                <c:pt idx="619">
                  <c:v>42011</c:v>
                </c:pt>
                <c:pt idx="620">
                  <c:v>42012</c:v>
                </c:pt>
                <c:pt idx="621">
                  <c:v>42013</c:v>
                </c:pt>
                <c:pt idx="622">
                  <c:v>42014</c:v>
                </c:pt>
                <c:pt idx="623">
                  <c:v>42015</c:v>
                </c:pt>
                <c:pt idx="624">
                  <c:v>42016</c:v>
                </c:pt>
                <c:pt idx="625">
                  <c:v>42017</c:v>
                </c:pt>
                <c:pt idx="626">
                  <c:v>42018</c:v>
                </c:pt>
                <c:pt idx="627">
                  <c:v>42019</c:v>
                </c:pt>
                <c:pt idx="628">
                  <c:v>42020</c:v>
                </c:pt>
                <c:pt idx="629">
                  <c:v>42021</c:v>
                </c:pt>
                <c:pt idx="630">
                  <c:v>42022</c:v>
                </c:pt>
                <c:pt idx="631">
                  <c:v>42023</c:v>
                </c:pt>
                <c:pt idx="632">
                  <c:v>42024</c:v>
                </c:pt>
                <c:pt idx="633">
                  <c:v>42025</c:v>
                </c:pt>
                <c:pt idx="634">
                  <c:v>42026</c:v>
                </c:pt>
                <c:pt idx="635">
                  <c:v>42027</c:v>
                </c:pt>
                <c:pt idx="636">
                  <c:v>42028</c:v>
                </c:pt>
                <c:pt idx="637">
                  <c:v>42029</c:v>
                </c:pt>
                <c:pt idx="638">
                  <c:v>42030</c:v>
                </c:pt>
                <c:pt idx="639">
                  <c:v>42031</c:v>
                </c:pt>
                <c:pt idx="640">
                  <c:v>42032</c:v>
                </c:pt>
                <c:pt idx="641">
                  <c:v>42033</c:v>
                </c:pt>
                <c:pt idx="642">
                  <c:v>42034</c:v>
                </c:pt>
                <c:pt idx="643">
                  <c:v>42035</c:v>
                </c:pt>
                <c:pt idx="644">
                  <c:v>42036</c:v>
                </c:pt>
                <c:pt idx="645">
                  <c:v>42037</c:v>
                </c:pt>
                <c:pt idx="646">
                  <c:v>42038</c:v>
                </c:pt>
                <c:pt idx="647">
                  <c:v>42039</c:v>
                </c:pt>
                <c:pt idx="648">
                  <c:v>42040</c:v>
                </c:pt>
                <c:pt idx="649">
                  <c:v>42041</c:v>
                </c:pt>
                <c:pt idx="650">
                  <c:v>42042</c:v>
                </c:pt>
                <c:pt idx="651">
                  <c:v>42043</c:v>
                </c:pt>
                <c:pt idx="652">
                  <c:v>42044</c:v>
                </c:pt>
                <c:pt idx="653">
                  <c:v>42045</c:v>
                </c:pt>
                <c:pt idx="654">
                  <c:v>42046</c:v>
                </c:pt>
                <c:pt idx="655">
                  <c:v>42047</c:v>
                </c:pt>
                <c:pt idx="656">
                  <c:v>42048</c:v>
                </c:pt>
                <c:pt idx="657">
                  <c:v>42049</c:v>
                </c:pt>
                <c:pt idx="658">
                  <c:v>42050</c:v>
                </c:pt>
                <c:pt idx="659">
                  <c:v>42051</c:v>
                </c:pt>
                <c:pt idx="660">
                  <c:v>42052</c:v>
                </c:pt>
                <c:pt idx="661">
                  <c:v>42053</c:v>
                </c:pt>
                <c:pt idx="662">
                  <c:v>42054</c:v>
                </c:pt>
                <c:pt idx="663">
                  <c:v>42055</c:v>
                </c:pt>
                <c:pt idx="664">
                  <c:v>42056</c:v>
                </c:pt>
                <c:pt idx="665">
                  <c:v>42057</c:v>
                </c:pt>
                <c:pt idx="666">
                  <c:v>42058</c:v>
                </c:pt>
                <c:pt idx="667">
                  <c:v>42059</c:v>
                </c:pt>
                <c:pt idx="668">
                  <c:v>42060</c:v>
                </c:pt>
                <c:pt idx="669">
                  <c:v>42061</c:v>
                </c:pt>
                <c:pt idx="670">
                  <c:v>42062</c:v>
                </c:pt>
                <c:pt idx="671">
                  <c:v>42063</c:v>
                </c:pt>
                <c:pt idx="672">
                  <c:v>42064</c:v>
                </c:pt>
                <c:pt idx="673">
                  <c:v>42065</c:v>
                </c:pt>
                <c:pt idx="674">
                  <c:v>42066</c:v>
                </c:pt>
                <c:pt idx="675">
                  <c:v>42067</c:v>
                </c:pt>
                <c:pt idx="676">
                  <c:v>42068</c:v>
                </c:pt>
                <c:pt idx="677">
                  <c:v>42069</c:v>
                </c:pt>
                <c:pt idx="678">
                  <c:v>42070</c:v>
                </c:pt>
                <c:pt idx="679">
                  <c:v>42071</c:v>
                </c:pt>
                <c:pt idx="680">
                  <c:v>42072</c:v>
                </c:pt>
                <c:pt idx="681">
                  <c:v>42073</c:v>
                </c:pt>
                <c:pt idx="682">
                  <c:v>42074</c:v>
                </c:pt>
                <c:pt idx="683">
                  <c:v>42075</c:v>
                </c:pt>
                <c:pt idx="684">
                  <c:v>42076</c:v>
                </c:pt>
                <c:pt idx="685">
                  <c:v>42077</c:v>
                </c:pt>
                <c:pt idx="686">
                  <c:v>42078</c:v>
                </c:pt>
                <c:pt idx="687">
                  <c:v>42079</c:v>
                </c:pt>
                <c:pt idx="688">
                  <c:v>42080</c:v>
                </c:pt>
                <c:pt idx="689">
                  <c:v>42081</c:v>
                </c:pt>
                <c:pt idx="690">
                  <c:v>42082</c:v>
                </c:pt>
                <c:pt idx="691">
                  <c:v>42083</c:v>
                </c:pt>
                <c:pt idx="692">
                  <c:v>42084</c:v>
                </c:pt>
                <c:pt idx="693">
                  <c:v>42085</c:v>
                </c:pt>
                <c:pt idx="694">
                  <c:v>42086</c:v>
                </c:pt>
                <c:pt idx="695">
                  <c:v>42087</c:v>
                </c:pt>
                <c:pt idx="696">
                  <c:v>42088</c:v>
                </c:pt>
                <c:pt idx="697">
                  <c:v>42089</c:v>
                </c:pt>
                <c:pt idx="698">
                  <c:v>42090</c:v>
                </c:pt>
                <c:pt idx="699">
                  <c:v>42091</c:v>
                </c:pt>
                <c:pt idx="700">
                  <c:v>42092</c:v>
                </c:pt>
                <c:pt idx="701">
                  <c:v>42093</c:v>
                </c:pt>
                <c:pt idx="702">
                  <c:v>42094</c:v>
                </c:pt>
                <c:pt idx="703">
                  <c:v>42095</c:v>
                </c:pt>
                <c:pt idx="704">
                  <c:v>42096</c:v>
                </c:pt>
                <c:pt idx="705">
                  <c:v>42097</c:v>
                </c:pt>
                <c:pt idx="706">
                  <c:v>42098</c:v>
                </c:pt>
                <c:pt idx="707">
                  <c:v>42099</c:v>
                </c:pt>
                <c:pt idx="708">
                  <c:v>42100</c:v>
                </c:pt>
                <c:pt idx="709">
                  <c:v>42101</c:v>
                </c:pt>
                <c:pt idx="710">
                  <c:v>42102</c:v>
                </c:pt>
                <c:pt idx="711">
                  <c:v>42103</c:v>
                </c:pt>
                <c:pt idx="712">
                  <c:v>42104</c:v>
                </c:pt>
                <c:pt idx="713">
                  <c:v>42105</c:v>
                </c:pt>
                <c:pt idx="714">
                  <c:v>42106</c:v>
                </c:pt>
                <c:pt idx="715">
                  <c:v>42107</c:v>
                </c:pt>
                <c:pt idx="716">
                  <c:v>42108</c:v>
                </c:pt>
                <c:pt idx="717">
                  <c:v>42109</c:v>
                </c:pt>
                <c:pt idx="718">
                  <c:v>42110</c:v>
                </c:pt>
                <c:pt idx="719">
                  <c:v>42111</c:v>
                </c:pt>
                <c:pt idx="720">
                  <c:v>42112</c:v>
                </c:pt>
                <c:pt idx="721">
                  <c:v>42113</c:v>
                </c:pt>
                <c:pt idx="722">
                  <c:v>42114</c:v>
                </c:pt>
                <c:pt idx="723">
                  <c:v>42115</c:v>
                </c:pt>
                <c:pt idx="724">
                  <c:v>42116</c:v>
                </c:pt>
                <c:pt idx="725">
                  <c:v>42117</c:v>
                </c:pt>
                <c:pt idx="726">
                  <c:v>42118</c:v>
                </c:pt>
                <c:pt idx="727">
                  <c:v>42119</c:v>
                </c:pt>
                <c:pt idx="728">
                  <c:v>42120</c:v>
                </c:pt>
                <c:pt idx="729">
                  <c:v>42121</c:v>
                </c:pt>
                <c:pt idx="730">
                  <c:v>42122</c:v>
                </c:pt>
                <c:pt idx="731">
                  <c:v>42123</c:v>
                </c:pt>
                <c:pt idx="732">
                  <c:v>42124</c:v>
                </c:pt>
                <c:pt idx="733">
                  <c:v>42125</c:v>
                </c:pt>
                <c:pt idx="734">
                  <c:v>42126</c:v>
                </c:pt>
                <c:pt idx="735">
                  <c:v>42127</c:v>
                </c:pt>
                <c:pt idx="736">
                  <c:v>42128</c:v>
                </c:pt>
                <c:pt idx="737">
                  <c:v>42129</c:v>
                </c:pt>
                <c:pt idx="738">
                  <c:v>42130</c:v>
                </c:pt>
                <c:pt idx="739">
                  <c:v>42131</c:v>
                </c:pt>
                <c:pt idx="740">
                  <c:v>42132</c:v>
                </c:pt>
                <c:pt idx="741">
                  <c:v>42133</c:v>
                </c:pt>
                <c:pt idx="742">
                  <c:v>42134</c:v>
                </c:pt>
                <c:pt idx="743">
                  <c:v>42135</c:v>
                </c:pt>
                <c:pt idx="744">
                  <c:v>42136</c:v>
                </c:pt>
                <c:pt idx="745">
                  <c:v>42137</c:v>
                </c:pt>
                <c:pt idx="746">
                  <c:v>42138</c:v>
                </c:pt>
                <c:pt idx="747">
                  <c:v>42139</c:v>
                </c:pt>
                <c:pt idx="748">
                  <c:v>42140</c:v>
                </c:pt>
                <c:pt idx="749">
                  <c:v>42141</c:v>
                </c:pt>
                <c:pt idx="750">
                  <c:v>42142</c:v>
                </c:pt>
                <c:pt idx="751">
                  <c:v>42143</c:v>
                </c:pt>
                <c:pt idx="752">
                  <c:v>42144</c:v>
                </c:pt>
                <c:pt idx="753">
                  <c:v>42145</c:v>
                </c:pt>
                <c:pt idx="754">
                  <c:v>42146</c:v>
                </c:pt>
                <c:pt idx="755">
                  <c:v>42147</c:v>
                </c:pt>
                <c:pt idx="756">
                  <c:v>42148</c:v>
                </c:pt>
                <c:pt idx="757">
                  <c:v>42149</c:v>
                </c:pt>
                <c:pt idx="758">
                  <c:v>42150</c:v>
                </c:pt>
                <c:pt idx="759">
                  <c:v>42151</c:v>
                </c:pt>
                <c:pt idx="760">
                  <c:v>42152</c:v>
                </c:pt>
                <c:pt idx="761">
                  <c:v>42153</c:v>
                </c:pt>
                <c:pt idx="762">
                  <c:v>42154</c:v>
                </c:pt>
                <c:pt idx="763">
                  <c:v>42155</c:v>
                </c:pt>
                <c:pt idx="764">
                  <c:v>42156</c:v>
                </c:pt>
                <c:pt idx="765">
                  <c:v>42157</c:v>
                </c:pt>
                <c:pt idx="766">
                  <c:v>42158</c:v>
                </c:pt>
                <c:pt idx="767">
                  <c:v>42159</c:v>
                </c:pt>
                <c:pt idx="768">
                  <c:v>42160</c:v>
                </c:pt>
                <c:pt idx="769">
                  <c:v>42161</c:v>
                </c:pt>
                <c:pt idx="770">
                  <c:v>42162</c:v>
                </c:pt>
                <c:pt idx="771">
                  <c:v>42163</c:v>
                </c:pt>
                <c:pt idx="772">
                  <c:v>42164</c:v>
                </c:pt>
                <c:pt idx="773">
                  <c:v>42165</c:v>
                </c:pt>
                <c:pt idx="774">
                  <c:v>42166</c:v>
                </c:pt>
                <c:pt idx="775">
                  <c:v>42167</c:v>
                </c:pt>
                <c:pt idx="776">
                  <c:v>42168</c:v>
                </c:pt>
                <c:pt idx="777">
                  <c:v>42169</c:v>
                </c:pt>
                <c:pt idx="778">
                  <c:v>42170</c:v>
                </c:pt>
                <c:pt idx="779">
                  <c:v>42171</c:v>
                </c:pt>
                <c:pt idx="780">
                  <c:v>42172</c:v>
                </c:pt>
                <c:pt idx="781">
                  <c:v>42173</c:v>
                </c:pt>
                <c:pt idx="782">
                  <c:v>42174</c:v>
                </c:pt>
                <c:pt idx="783">
                  <c:v>42175</c:v>
                </c:pt>
                <c:pt idx="784">
                  <c:v>42176</c:v>
                </c:pt>
                <c:pt idx="785">
                  <c:v>42177</c:v>
                </c:pt>
                <c:pt idx="786">
                  <c:v>42178</c:v>
                </c:pt>
                <c:pt idx="787">
                  <c:v>42179</c:v>
                </c:pt>
                <c:pt idx="788">
                  <c:v>42180</c:v>
                </c:pt>
                <c:pt idx="789">
                  <c:v>42181</c:v>
                </c:pt>
                <c:pt idx="790">
                  <c:v>42182</c:v>
                </c:pt>
                <c:pt idx="791">
                  <c:v>42183</c:v>
                </c:pt>
                <c:pt idx="792">
                  <c:v>42184</c:v>
                </c:pt>
                <c:pt idx="793">
                  <c:v>42185</c:v>
                </c:pt>
                <c:pt idx="794">
                  <c:v>42186</c:v>
                </c:pt>
                <c:pt idx="795">
                  <c:v>42187</c:v>
                </c:pt>
                <c:pt idx="796">
                  <c:v>42188</c:v>
                </c:pt>
                <c:pt idx="797">
                  <c:v>42189</c:v>
                </c:pt>
                <c:pt idx="798">
                  <c:v>42190</c:v>
                </c:pt>
                <c:pt idx="799">
                  <c:v>42191</c:v>
                </c:pt>
                <c:pt idx="800">
                  <c:v>42192</c:v>
                </c:pt>
                <c:pt idx="801">
                  <c:v>42193</c:v>
                </c:pt>
                <c:pt idx="802">
                  <c:v>42194</c:v>
                </c:pt>
                <c:pt idx="803">
                  <c:v>42195</c:v>
                </c:pt>
                <c:pt idx="804">
                  <c:v>42196</c:v>
                </c:pt>
                <c:pt idx="805">
                  <c:v>42197</c:v>
                </c:pt>
                <c:pt idx="806">
                  <c:v>42198</c:v>
                </c:pt>
                <c:pt idx="807">
                  <c:v>42199</c:v>
                </c:pt>
                <c:pt idx="808">
                  <c:v>42200</c:v>
                </c:pt>
                <c:pt idx="809">
                  <c:v>42201</c:v>
                </c:pt>
                <c:pt idx="810">
                  <c:v>42202</c:v>
                </c:pt>
                <c:pt idx="811">
                  <c:v>42203</c:v>
                </c:pt>
                <c:pt idx="812">
                  <c:v>42204</c:v>
                </c:pt>
                <c:pt idx="813">
                  <c:v>42205</c:v>
                </c:pt>
                <c:pt idx="814">
                  <c:v>42206</c:v>
                </c:pt>
                <c:pt idx="815">
                  <c:v>42207</c:v>
                </c:pt>
                <c:pt idx="816">
                  <c:v>42208</c:v>
                </c:pt>
                <c:pt idx="817">
                  <c:v>42209</c:v>
                </c:pt>
                <c:pt idx="818">
                  <c:v>42210</c:v>
                </c:pt>
                <c:pt idx="819">
                  <c:v>42211</c:v>
                </c:pt>
                <c:pt idx="820">
                  <c:v>42212</c:v>
                </c:pt>
                <c:pt idx="821">
                  <c:v>42213</c:v>
                </c:pt>
                <c:pt idx="822">
                  <c:v>42214</c:v>
                </c:pt>
                <c:pt idx="823">
                  <c:v>42215</c:v>
                </c:pt>
                <c:pt idx="824">
                  <c:v>42216</c:v>
                </c:pt>
                <c:pt idx="825">
                  <c:v>42217</c:v>
                </c:pt>
                <c:pt idx="826">
                  <c:v>42218</c:v>
                </c:pt>
                <c:pt idx="827">
                  <c:v>42219</c:v>
                </c:pt>
                <c:pt idx="828">
                  <c:v>42220</c:v>
                </c:pt>
                <c:pt idx="829">
                  <c:v>42221</c:v>
                </c:pt>
                <c:pt idx="830">
                  <c:v>42222</c:v>
                </c:pt>
                <c:pt idx="831">
                  <c:v>42223</c:v>
                </c:pt>
                <c:pt idx="832">
                  <c:v>42224</c:v>
                </c:pt>
                <c:pt idx="833">
                  <c:v>42225</c:v>
                </c:pt>
                <c:pt idx="834">
                  <c:v>42226</c:v>
                </c:pt>
                <c:pt idx="835">
                  <c:v>42227</c:v>
                </c:pt>
                <c:pt idx="836">
                  <c:v>42228</c:v>
                </c:pt>
                <c:pt idx="837">
                  <c:v>42229</c:v>
                </c:pt>
                <c:pt idx="838">
                  <c:v>42230</c:v>
                </c:pt>
                <c:pt idx="839">
                  <c:v>42231</c:v>
                </c:pt>
                <c:pt idx="840">
                  <c:v>42232</c:v>
                </c:pt>
                <c:pt idx="841">
                  <c:v>42233</c:v>
                </c:pt>
                <c:pt idx="842">
                  <c:v>42234</c:v>
                </c:pt>
                <c:pt idx="843">
                  <c:v>42235</c:v>
                </c:pt>
                <c:pt idx="844">
                  <c:v>42236</c:v>
                </c:pt>
                <c:pt idx="845">
                  <c:v>42237</c:v>
                </c:pt>
                <c:pt idx="846">
                  <c:v>42238</c:v>
                </c:pt>
                <c:pt idx="847">
                  <c:v>42239</c:v>
                </c:pt>
                <c:pt idx="848">
                  <c:v>42240</c:v>
                </c:pt>
                <c:pt idx="849">
                  <c:v>42241</c:v>
                </c:pt>
                <c:pt idx="850">
                  <c:v>42242</c:v>
                </c:pt>
                <c:pt idx="851">
                  <c:v>42243</c:v>
                </c:pt>
                <c:pt idx="852">
                  <c:v>42244</c:v>
                </c:pt>
                <c:pt idx="853">
                  <c:v>42245</c:v>
                </c:pt>
                <c:pt idx="854">
                  <c:v>42246</c:v>
                </c:pt>
                <c:pt idx="855">
                  <c:v>42247</c:v>
                </c:pt>
                <c:pt idx="856">
                  <c:v>42248</c:v>
                </c:pt>
                <c:pt idx="857">
                  <c:v>42249</c:v>
                </c:pt>
                <c:pt idx="858">
                  <c:v>42250</c:v>
                </c:pt>
                <c:pt idx="859">
                  <c:v>42251</c:v>
                </c:pt>
                <c:pt idx="860">
                  <c:v>42252</c:v>
                </c:pt>
                <c:pt idx="861">
                  <c:v>42253</c:v>
                </c:pt>
                <c:pt idx="862">
                  <c:v>42254</c:v>
                </c:pt>
                <c:pt idx="863">
                  <c:v>42255</c:v>
                </c:pt>
                <c:pt idx="864">
                  <c:v>42256</c:v>
                </c:pt>
                <c:pt idx="865">
                  <c:v>42257</c:v>
                </c:pt>
                <c:pt idx="866">
                  <c:v>42258</c:v>
                </c:pt>
                <c:pt idx="867">
                  <c:v>42259</c:v>
                </c:pt>
                <c:pt idx="868">
                  <c:v>42260</c:v>
                </c:pt>
                <c:pt idx="869">
                  <c:v>42261</c:v>
                </c:pt>
                <c:pt idx="870">
                  <c:v>42262</c:v>
                </c:pt>
                <c:pt idx="871">
                  <c:v>42263</c:v>
                </c:pt>
                <c:pt idx="872">
                  <c:v>42264</c:v>
                </c:pt>
                <c:pt idx="873">
                  <c:v>42265</c:v>
                </c:pt>
                <c:pt idx="874">
                  <c:v>42266</c:v>
                </c:pt>
                <c:pt idx="875">
                  <c:v>42267</c:v>
                </c:pt>
                <c:pt idx="876">
                  <c:v>42268</c:v>
                </c:pt>
                <c:pt idx="877">
                  <c:v>42269</c:v>
                </c:pt>
                <c:pt idx="878">
                  <c:v>42270</c:v>
                </c:pt>
                <c:pt idx="879">
                  <c:v>42271</c:v>
                </c:pt>
                <c:pt idx="880">
                  <c:v>42272</c:v>
                </c:pt>
                <c:pt idx="881">
                  <c:v>42273</c:v>
                </c:pt>
                <c:pt idx="882">
                  <c:v>42274</c:v>
                </c:pt>
                <c:pt idx="883">
                  <c:v>42275</c:v>
                </c:pt>
                <c:pt idx="884">
                  <c:v>42276</c:v>
                </c:pt>
                <c:pt idx="885">
                  <c:v>42277</c:v>
                </c:pt>
                <c:pt idx="886">
                  <c:v>42278</c:v>
                </c:pt>
                <c:pt idx="887">
                  <c:v>42279</c:v>
                </c:pt>
                <c:pt idx="888">
                  <c:v>42280</c:v>
                </c:pt>
                <c:pt idx="889">
                  <c:v>42281</c:v>
                </c:pt>
                <c:pt idx="890">
                  <c:v>42282</c:v>
                </c:pt>
                <c:pt idx="891">
                  <c:v>42283</c:v>
                </c:pt>
                <c:pt idx="892">
                  <c:v>42284</c:v>
                </c:pt>
                <c:pt idx="893">
                  <c:v>42285</c:v>
                </c:pt>
                <c:pt idx="894">
                  <c:v>42286</c:v>
                </c:pt>
                <c:pt idx="895">
                  <c:v>42287</c:v>
                </c:pt>
                <c:pt idx="896">
                  <c:v>42288</c:v>
                </c:pt>
                <c:pt idx="897">
                  <c:v>42289</c:v>
                </c:pt>
                <c:pt idx="898">
                  <c:v>42290</c:v>
                </c:pt>
                <c:pt idx="899">
                  <c:v>42291</c:v>
                </c:pt>
                <c:pt idx="900">
                  <c:v>42292</c:v>
                </c:pt>
                <c:pt idx="901">
                  <c:v>42293</c:v>
                </c:pt>
                <c:pt idx="902">
                  <c:v>42294</c:v>
                </c:pt>
                <c:pt idx="903">
                  <c:v>42295</c:v>
                </c:pt>
                <c:pt idx="904">
                  <c:v>42296</c:v>
                </c:pt>
                <c:pt idx="905">
                  <c:v>42297</c:v>
                </c:pt>
                <c:pt idx="906">
                  <c:v>42298</c:v>
                </c:pt>
                <c:pt idx="907">
                  <c:v>42299</c:v>
                </c:pt>
                <c:pt idx="908">
                  <c:v>42300</c:v>
                </c:pt>
                <c:pt idx="909">
                  <c:v>42301</c:v>
                </c:pt>
                <c:pt idx="910">
                  <c:v>42302</c:v>
                </c:pt>
                <c:pt idx="911">
                  <c:v>42303</c:v>
                </c:pt>
                <c:pt idx="912">
                  <c:v>42304</c:v>
                </c:pt>
                <c:pt idx="913">
                  <c:v>42305</c:v>
                </c:pt>
                <c:pt idx="914">
                  <c:v>42306</c:v>
                </c:pt>
                <c:pt idx="915">
                  <c:v>42307</c:v>
                </c:pt>
                <c:pt idx="916">
                  <c:v>42308</c:v>
                </c:pt>
                <c:pt idx="917">
                  <c:v>42309</c:v>
                </c:pt>
                <c:pt idx="918">
                  <c:v>42310</c:v>
                </c:pt>
                <c:pt idx="919">
                  <c:v>42311</c:v>
                </c:pt>
                <c:pt idx="920">
                  <c:v>42312</c:v>
                </c:pt>
                <c:pt idx="921">
                  <c:v>42313</c:v>
                </c:pt>
                <c:pt idx="922">
                  <c:v>42314</c:v>
                </c:pt>
                <c:pt idx="923">
                  <c:v>42315</c:v>
                </c:pt>
                <c:pt idx="924">
                  <c:v>42316</c:v>
                </c:pt>
                <c:pt idx="925">
                  <c:v>42317</c:v>
                </c:pt>
                <c:pt idx="926">
                  <c:v>42318</c:v>
                </c:pt>
                <c:pt idx="927">
                  <c:v>42319</c:v>
                </c:pt>
                <c:pt idx="928">
                  <c:v>42320</c:v>
                </c:pt>
                <c:pt idx="929">
                  <c:v>42321</c:v>
                </c:pt>
                <c:pt idx="930">
                  <c:v>42322</c:v>
                </c:pt>
                <c:pt idx="931">
                  <c:v>42323</c:v>
                </c:pt>
                <c:pt idx="932">
                  <c:v>42324</c:v>
                </c:pt>
                <c:pt idx="933">
                  <c:v>42325</c:v>
                </c:pt>
                <c:pt idx="934">
                  <c:v>42326</c:v>
                </c:pt>
                <c:pt idx="935">
                  <c:v>42327</c:v>
                </c:pt>
                <c:pt idx="936">
                  <c:v>42328</c:v>
                </c:pt>
                <c:pt idx="937">
                  <c:v>42329</c:v>
                </c:pt>
                <c:pt idx="938">
                  <c:v>42330</c:v>
                </c:pt>
                <c:pt idx="939">
                  <c:v>42331</c:v>
                </c:pt>
                <c:pt idx="940">
                  <c:v>42332</c:v>
                </c:pt>
                <c:pt idx="941">
                  <c:v>42333</c:v>
                </c:pt>
                <c:pt idx="942">
                  <c:v>42334</c:v>
                </c:pt>
                <c:pt idx="943">
                  <c:v>42335</c:v>
                </c:pt>
                <c:pt idx="944">
                  <c:v>42336</c:v>
                </c:pt>
                <c:pt idx="945">
                  <c:v>42337</c:v>
                </c:pt>
                <c:pt idx="946">
                  <c:v>42338</c:v>
                </c:pt>
                <c:pt idx="947">
                  <c:v>42339</c:v>
                </c:pt>
                <c:pt idx="948">
                  <c:v>42340</c:v>
                </c:pt>
                <c:pt idx="949">
                  <c:v>42341</c:v>
                </c:pt>
                <c:pt idx="950">
                  <c:v>42342</c:v>
                </c:pt>
                <c:pt idx="951">
                  <c:v>42343</c:v>
                </c:pt>
                <c:pt idx="952">
                  <c:v>42344</c:v>
                </c:pt>
                <c:pt idx="953">
                  <c:v>42345</c:v>
                </c:pt>
                <c:pt idx="954">
                  <c:v>42346</c:v>
                </c:pt>
                <c:pt idx="955">
                  <c:v>42347</c:v>
                </c:pt>
                <c:pt idx="956">
                  <c:v>42348</c:v>
                </c:pt>
                <c:pt idx="957">
                  <c:v>42349</c:v>
                </c:pt>
                <c:pt idx="958">
                  <c:v>42350</c:v>
                </c:pt>
                <c:pt idx="959">
                  <c:v>42351</c:v>
                </c:pt>
                <c:pt idx="960">
                  <c:v>42352</c:v>
                </c:pt>
                <c:pt idx="961">
                  <c:v>42353</c:v>
                </c:pt>
                <c:pt idx="962">
                  <c:v>42354</c:v>
                </c:pt>
                <c:pt idx="963">
                  <c:v>42355</c:v>
                </c:pt>
                <c:pt idx="964">
                  <c:v>42356</c:v>
                </c:pt>
                <c:pt idx="965">
                  <c:v>42357</c:v>
                </c:pt>
                <c:pt idx="966">
                  <c:v>42358</c:v>
                </c:pt>
                <c:pt idx="967">
                  <c:v>42359</c:v>
                </c:pt>
                <c:pt idx="968">
                  <c:v>42360</c:v>
                </c:pt>
                <c:pt idx="969">
                  <c:v>42361</c:v>
                </c:pt>
                <c:pt idx="970">
                  <c:v>42362</c:v>
                </c:pt>
                <c:pt idx="971">
                  <c:v>42363</c:v>
                </c:pt>
                <c:pt idx="972">
                  <c:v>42364</c:v>
                </c:pt>
                <c:pt idx="973">
                  <c:v>42365</c:v>
                </c:pt>
                <c:pt idx="974">
                  <c:v>42366</c:v>
                </c:pt>
                <c:pt idx="975">
                  <c:v>42367</c:v>
                </c:pt>
                <c:pt idx="976">
                  <c:v>42368</c:v>
                </c:pt>
                <c:pt idx="977">
                  <c:v>42369</c:v>
                </c:pt>
                <c:pt idx="978">
                  <c:v>42370</c:v>
                </c:pt>
                <c:pt idx="979">
                  <c:v>42371</c:v>
                </c:pt>
                <c:pt idx="980">
                  <c:v>42372</c:v>
                </c:pt>
                <c:pt idx="981">
                  <c:v>42373</c:v>
                </c:pt>
                <c:pt idx="982">
                  <c:v>42374</c:v>
                </c:pt>
                <c:pt idx="983">
                  <c:v>42375</c:v>
                </c:pt>
                <c:pt idx="984">
                  <c:v>42376</c:v>
                </c:pt>
                <c:pt idx="985">
                  <c:v>42377</c:v>
                </c:pt>
                <c:pt idx="986">
                  <c:v>42378</c:v>
                </c:pt>
                <c:pt idx="987">
                  <c:v>42379</c:v>
                </c:pt>
                <c:pt idx="988">
                  <c:v>42380</c:v>
                </c:pt>
                <c:pt idx="989">
                  <c:v>42381</c:v>
                </c:pt>
                <c:pt idx="990">
                  <c:v>42382</c:v>
                </c:pt>
                <c:pt idx="991">
                  <c:v>42383</c:v>
                </c:pt>
                <c:pt idx="992">
                  <c:v>42384</c:v>
                </c:pt>
                <c:pt idx="993">
                  <c:v>42385</c:v>
                </c:pt>
                <c:pt idx="994">
                  <c:v>42386</c:v>
                </c:pt>
                <c:pt idx="995">
                  <c:v>42387</c:v>
                </c:pt>
                <c:pt idx="996">
                  <c:v>42388</c:v>
                </c:pt>
                <c:pt idx="997">
                  <c:v>42389</c:v>
                </c:pt>
                <c:pt idx="998">
                  <c:v>42390</c:v>
                </c:pt>
                <c:pt idx="999">
                  <c:v>42391</c:v>
                </c:pt>
                <c:pt idx="1000">
                  <c:v>42392</c:v>
                </c:pt>
                <c:pt idx="1001">
                  <c:v>42393</c:v>
                </c:pt>
                <c:pt idx="1002">
                  <c:v>42394</c:v>
                </c:pt>
                <c:pt idx="1003">
                  <c:v>42395</c:v>
                </c:pt>
                <c:pt idx="1004">
                  <c:v>42396</c:v>
                </c:pt>
                <c:pt idx="1005">
                  <c:v>42397</c:v>
                </c:pt>
                <c:pt idx="1006">
                  <c:v>42398</c:v>
                </c:pt>
                <c:pt idx="1007">
                  <c:v>42399</c:v>
                </c:pt>
                <c:pt idx="1008">
                  <c:v>42400</c:v>
                </c:pt>
                <c:pt idx="1009">
                  <c:v>42401</c:v>
                </c:pt>
                <c:pt idx="1010">
                  <c:v>42402</c:v>
                </c:pt>
                <c:pt idx="1011">
                  <c:v>42403</c:v>
                </c:pt>
                <c:pt idx="1012">
                  <c:v>42404</c:v>
                </c:pt>
                <c:pt idx="1013">
                  <c:v>42405</c:v>
                </c:pt>
                <c:pt idx="1014">
                  <c:v>42406</c:v>
                </c:pt>
                <c:pt idx="1015">
                  <c:v>42407</c:v>
                </c:pt>
                <c:pt idx="1016">
                  <c:v>42408</c:v>
                </c:pt>
                <c:pt idx="1017">
                  <c:v>42409</c:v>
                </c:pt>
                <c:pt idx="1018">
                  <c:v>42410</c:v>
                </c:pt>
                <c:pt idx="1019">
                  <c:v>42411</c:v>
                </c:pt>
                <c:pt idx="1020">
                  <c:v>42412</c:v>
                </c:pt>
                <c:pt idx="1021">
                  <c:v>42413</c:v>
                </c:pt>
                <c:pt idx="1022">
                  <c:v>42414</c:v>
                </c:pt>
                <c:pt idx="1023">
                  <c:v>42415</c:v>
                </c:pt>
                <c:pt idx="1024">
                  <c:v>42416</c:v>
                </c:pt>
                <c:pt idx="1025">
                  <c:v>42417</c:v>
                </c:pt>
                <c:pt idx="1026">
                  <c:v>42418</c:v>
                </c:pt>
                <c:pt idx="1027">
                  <c:v>42419</c:v>
                </c:pt>
                <c:pt idx="1028">
                  <c:v>42420</c:v>
                </c:pt>
                <c:pt idx="1029">
                  <c:v>42421</c:v>
                </c:pt>
                <c:pt idx="1030">
                  <c:v>42422</c:v>
                </c:pt>
                <c:pt idx="1031">
                  <c:v>42423</c:v>
                </c:pt>
                <c:pt idx="1032">
                  <c:v>42424</c:v>
                </c:pt>
                <c:pt idx="1033">
                  <c:v>42425</c:v>
                </c:pt>
                <c:pt idx="1034">
                  <c:v>42426</c:v>
                </c:pt>
                <c:pt idx="1035">
                  <c:v>42427</c:v>
                </c:pt>
                <c:pt idx="1036">
                  <c:v>42428</c:v>
                </c:pt>
                <c:pt idx="1037">
                  <c:v>42429</c:v>
                </c:pt>
                <c:pt idx="1038">
                  <c:v>42430</c:v>
                </c:pt>
                <c:pt idx="1039">
                  <c:v>42431</c:v>
                </c:pt>
                <c:pt idx="1040">
                  <c:v>42432</c:v>
                </c:pt>
                <c:pt idx="1041">
                  <c:v>42433</c:v>
                </c:pt>
                <c:pt idx="1042">
                  <c:v>42434</c:v>
                </c:pt>
                <c:pt idx="1043">
                  <c:v>42435</c:v>
                </c:pt>
                <c:pt idx="1044">
                  <c:v>42436</c:v>
                </c:pt>
                <c:pt idx="1045">
                  <c:v>42437</c:v>
                </c:pt>
                <c:pt idx="1046">
                  <c:v>42438</c:v>
                </c:pt>
                <c:pt idx="1047">
                  <c:v>42439</c:v>
                </c:pt>
                <c:pt idx="1048">
                  <c:v>42440</c:v>
                </c:pt>
                <c:pt idx="1049">
                  <c:v>42441</c:v>
                </c:pt>
                <c:pt idx="1050">
                  <c:v>42442</c:v>
                </c:pt>
                <c:pt idx="1051">
                  <c:v>42443</c:v>
                </c:pt>
                <c:pt idx="1052">
                  <c:v>42444</c:v>
                </c:pt>
                <c:pt idx="1053">
                  <c:v>42445</c:v>
                </c:pt>
                <c:pt idx="1054">
                  <c:v>42446</c:v>
                </c:pt>
                <c:pt idx="1055">
                  <c:v>42447</c:v>
                </c:pt>
                <c:pt idx="1056">
                  <c:v>42448</c:v>
                </c:pt>
                <c:pt idx="1057">
                  <c:v>42449</c:v>
                </c:pt>
                <c:pt idx="1058">
                  <c:v>42450</c:v>
                </c:pt>
                <c:pt idx="1059">
                  <c:v>42451</c:v>
                </c:pt>
                <c:pt idx="1060">
                  <c:v>42452</c:v>
                </c:pt>
                <c:pt idx="1061">
                  <c:v>42453</c:v>
                </c:pt>
                <c:pt idx="1062">
                  <c:v>42454</c:v>
                </c:pt>
                <c:pt idx="1063">
                  <c:v>42455</c:v>
                </c:pt>
                <c:pt idx="1064">
                  <c:v>42456</c:v>
                </c:pt>
                <c:pt idx="1065">
                  <c:v>42457</c:v>
                </c:pt>
                <c:pt idx="1066">
                  <c:v>42458</c:v>
                </c:pt>
                <c:pt idx="1067">
                  <c:v>42459</c:v>
                </c:pt>
                <c:pt idx="1068">
                  <c:v>42460</c:v>
                </c:pt>
                <c:pt idx="1069">
                  <c:v>42461</c:v>
                </c:pt>
                <c:pt idx="1070">
                  <c:v>42462</c:v>
                </c:pt>
                <c:pt idx="1071">
                  <c:v>42463</c:v>
                </c:pt>
                <c:pt idx="1072">
                  <c:v>42464</c:v>
                </c:pt>
                <c:pt idx="1073">
                  <c:v>42465</c:v>
                </c:pt>
                <c:pt idx="1074">
                  <c:v>42466</c:v>
                </c:pt>
                <c:pt idx="1075">
                  <c:v>42467</c:v>
                </c:pt>
                <c:pt idx="1076">
                  <c:v>42468</c:v>
                </c:pt>
                <c:pt idx="1077">
                  <c:v>42469</c:v>
                </c:pt>
                <c:pt idx="1078">
                  <c:v>42470</c:v>
                </c:pt>
                <c:pt idx="1079">
                  <c:v>42471</c:v>
                </c:pt>
                <c:pt idx="1080">
                  <c:v>42472</c:v>
                </c:pt>
                <c:pt idx="1081">
                  <c:v>42473</c:v>
                </c:pt>
                <c:pt idx="1082">
                  <c:v>42474</c:v>
                </c:pt>
                <c:pt idx="1083">
                  <c:v>42475</c:v>
                </c:pt>
                <c:pt idx="1084">
                  <c:v>42476</c:v>
                </c:pt>
                <c:pt idx="1085">
                  <c:v>42477</c:v>
                </c:pt>
                <c:pt idx="1086">
                  <c:v>42478</c:v>
                </c:pt>
                <c:pt idx="1087">
                  <c:v>42479</c:v>
                </c:pt>
                <c:pt idx="1088">
                  <c:v>42480</c:v>
                </c:pt>
                <c:pt idx="1089">
                  <c:v>42481</c:v>
                </c:pt>
                <c:pt idx="1090">
                  <c:v>42482</c:v>
                </c:pt>
                <c:pt idx="1091">
                  <c:v>42483</c:v>
                </c:pt>
                <c:pt idx="1092">
                  <c:v>42484</c:v>
                </c:pt>
                <c:pt idx="1093">
                  <c:v>42485</c:v>
                </c:pt>
                <c:pt idx="1094">
                  <c:v>42486</c:v>
                </c:pt>
                <c:pt idx="1095">
                  <c:v>42487</c:v>
                </c:pt>
                <c:pt idx="1096">
                  <c:v>42488</c:v>
                </c:pt>
                <c:pt idx="1097">
                  <c:v>42489</c:v>
                </c:pt>
                <c:pt idx="1098">
                  <c:v>42490</c:v>
                </c:pt>
                <c:pt idx="1099">
                  <c:v>42491</c:v>
                </c:pt>
                <c:pt idx="1100">
                  <c:v>42492</c:v>
                </c:pt>
                <c:pt idx="1101">
                  <c:v>42493</c:v>
                </c:pt>
                <c:pt idx="1102">
                  <c:v>42494</c:v>
                </c:pt>
                <c:pt idx="1103">
                  <c:v>42495</c:v>
                </c:pt>
                <c:pt idx="1104">
                  <c:v>42496</c:v>
                </c:pt>
                <c:pt idx="1105">
                  <c:v>42497</c:v>
                </c:pt>
                <c:pt idx="1106">
                  <c:v>42498</c:v>
                </c:pt>
                <c:pt idx="1107">
                  <c:v>42499</c:v>
                </c:pt>
                <c:pt idx="1108">
                  <c:v>42500</c:v>
                </c:pt>
                <c:pt idx="1109">
                  <c:v>42501</c:v>
                </c:pt>
                <c:pt idx="1110">
                  <c:v>42502</c:v>
                </c:pt>
                <c:pt idx="1111">
                  <c:v>42503</c:v>
                </c:pt>
                <c:pt idx="1112">
                  <c:v>42504</c:v>
                </c:pt>
                <c:pt idx="1113">
                  <c:v>42505</c:v>
                </c:pt>
                <c:pt idx="1114">
                  <c:v>42506</c:v>
                </c:pt>
                <c:pt idx="1115">
                  <c:v>42507</c:v>
                </c:pt>
                <c:pt idx="1116">
                  <c:v>42508</c:v>
                </c:pt>
                <c:pt idx="1117">
                  <c:v>42509</c:v>
                </c:pt>
                <c:pt idx="1118">
                  <c:v>42510</c:v>
                </c:pt>
                <c:pt idx="1119">
                  <c:v>42511</c:v>
                </c:pt>
                <c:pt idx="1120">
                  <c:v>42512</c:v>
                </c:pt>
                <c:pt idx="1121">
                  <c:v>42513</c:v>
                </c:pt>
                <c:pt idx="1122">
                  <c:v>42514</c:v>
                </c:pt>
                <c:pt idx="1123">
                  <c:v>42515</c:v>
                </c:pt>
                <c:pt idx="1124">
                  <c:v>42516</c:v>
                </c:pt>
                <c:pt idx="1125">
                  <c:v>42517</c:v>
                </c:pt>
                <c:pt idx="1126">
                  <c:v>42518</c:v>
                </c:pt>
                <c:pt idx="1127">
                  <c:v>42519</c:v>
                </c:pt>
                <c:pt idx="1128">
                  <c:v>42520</c:v>
                </c:pt>
                <c:pt idx="1129">
                  <c:v>42521</c:v>
                </c:pt>
                <c:pt idx="1130">
                  <c:v>42522</c:v>
                </c:pt>
                <c:pt idx="1131">
                  <c:v>42523</c:v>
                </c:pt>
                <c:pt idx="1132">
                  <c:v>42524</c:v>
                </c:pt>
                <c:pt idx="1133">
                  <c:v>42525</c:v>
                </c:pt>
                <c:pt idx="1134">
                  <c:v>42526</c:v>
                </c:pt>
                <c:pt idx="1135">
                  <c:v>42527</c:v>
                </c:pt>
                <c:pt idx="1136">
                  <c:v>42528</c:v>
                </c:pt>
                <c:pt idx="1137">
                  <c:v>42529</c:v>
                </c:pt>
                <c:pt idx="1138">
                  <c:v>42530</c:v>
                </c:pt>
                <c:pt idx="1139">
                  <c:v>42531</c:v>
                </c:pt>
                <c:pt idx="1140">
                  <c:v>42532</c:v>
                </c:pt>
                <c:pt idx="1141">
                  <c:v>42533</c:v>
                </c:pt>
                <c:pt idx="1142">
                  <c:v>42534</c:v>
                </c:pt>
                <c:pt idx="1143">
                  <c:v>42535</c:v>
                </c:pt>
                <c:pt idx="1144">
                  <c:v>42536</c:v>
                </c:pt>
                <c:pt idx="1145">
                  <c:v>42537</c:v>
                </c:pt>
                <c:pt idx="1146">
                  <c:v>42538</c:v>
                </c:pt>
                <c:pt idx="1147">
                  <c:v>42539</c:v>
                </c:pt>
                <c:pt idx="1148">
                  <c:v>42540</c:v>
                </c:pt>
                <c:pt idx="1149">
                  <c:v>42541</c:v>
                </c:pt>
                <c:pt idx="1150">
                  <c:v>42542</c:v>
                </c:pt>
                <c:pt idx="1151">
                  <c:v>42543</c:v>
                </c:pt>
                <c:pt idx="1152">
                  <c:v>42544</c:v>
                </c:pt>
                <c:pt idx="1153">
                  <c:v>42545</c:v>
                </c:pt>
                <c:pt idx="1154">
                  <c:v>42546</c:v>
                </c:pt>
                <c:pt idx="1155">
                  <c:v>42547</c:v>
                </c:pt>
                <c:pt idx="1156">
                  <c:v>42548</c:v>
                </c:pt>
                <c:pt idx="1157">
                  <c:v>42549</c:v>
                </c:pt>
                <c:pt idx="1158">
                  <c:v>42550</c:v>
                </c:pt>
                <c:pt idx="1159">
                  <c:v>42551</c:v>
                </c:pt>
                <c:pt idx="1160">
                  <c:v>42552</c:v>
                </c:pt>
                <c:pt idx="1161">
                  <c:v>42553</c:v>
                </c:pt>
                <c:pt idx="1162">
                  <c:v>42554</c:v>
                </c:pt>
                <c:pt idx="1163">
                  <c:v>42555</c:v>
                </c:pt>
                <c:pt idx="1164">
                  <c:v>42556</c:v>
                </c:pt>
                <c:pt idx="1165">
                  <c:v>42557</c:v>
                </c:pt>
                <c:pt idx="1166">
                  <c:v>42558</c:v>
                </c:pt>
                <c:pt idx="1167">
                  <c:v>42559</c:v>
                </c:pt>
                <c:pt idx="1168">
                  <c:v>42560</c:v>
                </c:pt>
                <c:pt idx="1169">
                  <c:v>42561</c:v>
                </c:pt>
                <c:pt idx="1170">
                  <c:v>42562</c:v>
                </c:pt>
                <c:pt idx="1171">
                  <c:v>42563</c:v>
                </c:pt>
                <c:pt idx="1172">
                  <c:v>42564</c:v>
                </c:pt>
                <c:pt idx="1173">
                  <c:v>42565</c:v>
                </c:pt>
                <c:pt idx="1174">
                  <c:v>42566</c:v>
                </c:pt>
                <c:pt idx="1175">
                  <c:v>42567</c:v>
                </c:pt>
                <c:pt idx="1176">
                  <c:v>42568</c:v>
                </c:pt>
                <c:pt idx="1177">
                  <c:v>42569</c:v>
                </c:pt>
                <c:pt idx="1178">
                  <c:v>42570</c:v>
                </c:pt>
                <c:pt idx="1179">
                  <c:v>42571</c:v>
                </c:pt>
                <c:pt idx="1180">
                  <c:v>42572</c:v>
                </c:pt>
                <c:pt idx="1181">
                  <c:v>42573</c:v>
                </c:pt>
                <c:pt idx="1182">
                  <c:v>42574</c:v>
                </c:pt>
                <c:pt idx="1183">
                  <c:v>42575</c:v>
                </c:pt>
                <c:pt idx="1184">
                  <c:v>42576</c:v>
                </c:pt>
                <c:pt idx="1185">
                  <c:v>42577</c:v>
                </c:pt>
                <c:pt idx="1186">
                  <c:v>42578</c:v>
                </c:pt>
                <c:pt idx="1187">
                  <c:v>42579</c:v>
                </c:pt>
                <c:pt idx="1188">
                  <c:v>42580</c:v>
                </c:pt>
                <c:pt idx="1189">
                  <c:v>42581</c:v>
                </c:pt>
                <c:pt idx="1190">
                  <c:v>42582</c:v>
                </c:pt>
                <c:pt idx="1191">
                  <c:v>42583</c:v>
                </c:pt>
                <c:pt idx="1192">
                  <c:v>42584</c:v>
                </c:pt>
                <c:pt idx="1193">
                  <c:v>42585</c:v>
                </c:pt>
                <c:pt idx="1194">
                  <c:v>42586</c:v>
                </c:pt>
                <c:pt idx="1195">
                  <c:v>42587</c:v>
                </c:pt>
                <c:pt idx="1196">
                  <c:v>42588</c:v>
                </c:pt>
                <c:pt idx="1197">
                  <c:v>42589</c:v>
                </c:pt>
                <c:pt idx="1198">
                  <c:v>42590</c:v>
                </c:pt>
                <c:pt idx="1199">
                  <c:v>42591</c:v>
                </c:pt>
                <c:pt idx="1200">
                  <c:v>42592</c:v>
                </c:pt>
                <c:pt idx="1201">
                  <c:v>42593</c:v>
                </c:pt>
                <c:pt idx="1202">
                  <c:v>42594</c:v>
                </c:pt>
                <c:pt idx="1203">
                  <c:v>42595</c:v>
                </c:pt>
                <c:pt idx="1204">
                  <c:v>42596</c:v>
                </c:pt>
                <c:pt idx="1205">
                  <c:v>42597</c:v>
                </c:pt>
                <c:pt idx="1206">
                  <c:v>42598</c:v>
                </c:pt>
                <c:pt idx="1207">
                  <c:v>42599</c:v>
                </c:pt>
                <c:pt idx="1208">
                  <c:v>42600</c:v>
                </c:pt>
                <c:pt idx="1209">
                  <c:v>42601</c:v>
                </c:pt>
                <c:pt idx="1210">
                  <c:v>42602</c:v>
                </c:pt>
                <c:pt idx="1211">
                  <c:v>42603</c:v>
                </c:pt>
                <c:pt idx="1212">
                  <c:v>42604</c:v>
                </c:pt>
                <c:pt idx="1213">
                  <c:v>42605</c:v>
                </c:pt>
                <c:pt idx="1214">
                  <c:v>42606</c:v>
                </c:pt>
                <c:pt idx="1215">
                  <c:v>42607</c:v>
                </c:pt>
                <c:pt idx="1216">
                  <c:v>42608</c:v>
                </c:pt>
                <c:pt idx="1217">
                  <c:v>42609</c:v>
                </c:pt>
                <c:pt idx="1218">
                  <c:v>42610</c:v>
                </c:pt>
                <c:pt idx="1219">
                  <c:v>42611</c:v>
                </c:pt>
                <c:pt idx="1220">
                  <c:v>42612</c:v>
                </c:pt>
                <c:pt idx="1221">
                  <c:v>42613</c:v>
                </c:pt>
                <c:pt idx="1222">
                  <c:v>42614</c:v>
                </c:pt>
                <c:pt idx="1223">
                  <c:v>42615</c:v>
                </c:pt>
                <c:pt idx="1224">
                  <c:v>42616</c:v>
                </c:pt>
                <c:pt idx="1225">
                  <c:v>42617</c:v>
                </c:pt>
                <c:pt idx="1226">
                  <c:v>42618</c:v>
                </c:pt>
                <c:pt idx="1227">
                  <c:v>42619</c:v>
                </c:pt>
                <c:pt idx="1228">
                  <c:v>42620</c:v>
                </c:pt>
                <c:pt idx="1229">
                  <c:v>42621</c:v>
                </c:pt>
                <c:pt idx="1230">
                  <c:v>42622</c:v>
                </c:pt>
                <c:pt idx="1231">
                  <c:v>42623</c:v>
                </c:pt>
                <c:pt idx="1232">
                  <c:v>42624</c:v>
                </c:pt>
                <c:pt idx="1233">
                  <c:v>42625</c:v>
                </c:pt>
                <c:pt idx="1234">
                  <c:v>42626</c:v>
                </c:pt>
                <c:pt idx="1235">
                  <c:v>42627</c:v>
                </c:pt>
                <c:pt idx="1236">
                  <c:v>42628</c:v>
                </c:pt>
                <c:pt idx="1237">
                  <c:v>42629</c:v>
                </c:pt>
                <c:pt idx="1238">
                  <c:v>42630</c:v>
                </c:pt>
                <c:pt idx="1239">
                  <c:v>42631</c:v>
                </c:pt>
                <c:pt idx="1240">
                  <c:v>42632</c:v>
                </c:pt>
                <c:pt idx="1241">
                  <c:v>42633</c:v>
                </c:pt>
                <c:pt idx="1242">
                  <c:v>42634</c:v>
                </c:pt>
                <c:pt idx="1243">
                  <c:v>42635</c:v>
                </c:pt>
                <c:pt idx="1244">
                  <c:v>42636</c:v>
                </c:pt>
                <c:pt idx="1245">
                  <c:v>42637</c:v>
                </c:pt>
                <c:pt idx="1246">
                  <c:v>42638</c:v>
                </c:pt>
                <c:pt idx="1247">
                  <c:v>42639</c:v>
                </c:pt>
                <c:pt idx="1248">
                  <c:v>42640</c:v>
                </c:pt>
                <c:pt idx="1249">
                  <c:v>42641</c:v>
                </c:pt>
                <c:pt idx="1250">
                  <c:v>42642</c:v>
                </c:pt>
                <c:pt idx="1251">
                  <c:v>42643</c:v>
                </c:pt>
                <c:pt idx="1252">
                  <c:v>42644</c:v>
                </c:pt>
                <c:pt idx="1253">
                  <c:v>42645</c:v>
                </c:pt>
                <c:pt idx="1254">
                  <c:v>42646</c:v>
                </c:pt>
                <c:pt idx="1255">
                  <c:v>42647</c:v>
                </c:pt>
                <c:pt idx="1256">
                  <c:v>42648</c:v>
                </c:pt>
                <c:pt idx="1257">
                  <c:v>42649</c:v>
                </c:pt>
                <c:pt idx="1258">
                  <c:v>42650</c:v>
                </c:pt>
                <c:pt idx="1259">
                  <c:v>42651</c:v>
                </c:pt>
                <c:pt idx="1260">
                  <c:v>42652</c:v>
                </c:pt>
                <c:pt idx="1261">
                  <c:v>42653</c:v>
                </c:pt>
                <c:pt idx="1262">
                  <c:v>42654</c:v>
                </c:pt>
                <c:pt idx="1263">
                  <c:v>42655</c:v>
                </c:pt>
                <c:pt idx="1264">
                  <c:v>42656</c:v>
                </c:pt>
                <c:pt idx="1265">
                  <c:v>42657</c:v>
                </c:pt>
                <c:pt idx="1266">
                  <c:v>42658</c:v>
                </c:pt>
                <c:pt idx="1267">
                  <c:v>42659</c:v>
                </c:pt>
                <c:pt idx="1268">
                  <c:v>42660</c:v>
                </c:pt>
                <c:pt idx="1269">
                  <c:v>42661</c:v>
                </c:pt>
                <c:pt idx="1270">
                  <c:v>42662</c:v>
                </c:pt>
                <c:pt idx="1271">
                  <c:v>42663</c:v>
                </c:pt>
                <c:pt idx="1272">
                  <c:v>42664</c:v>
                </c:pt>
                <c:pt idx="1273">
                  <c:v>42665</c:v>
                </c:pt>
                <c:pt idx="1274">
                  <c:v>42666</c:v>
                </c:pt>
                <c:pt idx="1275">
                  <c:v>42667</c:v>
                </c:pt>
                <c:pt idx="1276">
                  <c:v>42668</c:v>
                </c:pt>
                <c:pt idx="1277">
                  <c:v>42669</c:v>
                </c:pt>
                <c:pt idx="1278">
                  <c:v>42670</c:v>
                </c:pt>
                <c:pt idx="1279">
                  <c:v>42671</c:v>
                </c:pt>
                <c:pt idx="1280">
                  <c:v>42672</c:v>
                </c:pt>
                <c:pt idx="1281">
                  <c:v>42673</c:v>
                </c:pt>
                <c:pt idx="1282">
                  <c:v>42674</c:v>
                </c:pt>
                <c:pt idx="1283">
                  <c:v>42675</c:v>
                </c:pt>
                <c:pt idx="1284">
                  <c:v>42676</c:v>
                </c:pt>
                <c:pt idx="1285">
                  <c:v>42677</c:v>
                </c:pt>
                <c:pt idx="1286">
                  <c:v>42678</c:v>
                </c:pt>
                <c:pt idx="1287">
                  <c:v>42679</c:v>
                </c:pt>
                <c:pt idx="1288">
                  <c:v>42680</c:v>
                </c:pt>
                <c:pt idx="1289">
                  <c:v>42681</c:v>
                </c:pt>
                <c:pt idx="1290">
                  <c:v>42682</c:v>
                </c:pt>
                <c:pt idx="1291">
                  <c:v>42683</c:v>
                </c:pt>
                <c:pt idx="1292">
                  <c:v>42684</c:v>
                </c:pt>
                <c:pt idx="1293">
                  <c:v>42685</c:v>
                </c:pt>
                <c:pt idx="1294">
                  <c:v>42686</c:v>
                </c:pt>
                <c:pt idx="1295">
                  <c:v>42687</c:v>
                </c:pt>
                <c:pt idx="1296">
                  <c:v>42688</c:v>
                </c:pt>
                <c:pt idx="1297">
                  <c:v>42689</c:v>
                </c:pt>
                <c:pt idx="1298">
                  <c:v>42690</c:v>
                </c:pt>
                <c:pt idx="1299">
                  <c:v>42691</c:v>
                </c:pt>
                <c:pt idx="1300">
                  <c:v>42692</c:v>
                </c:pt>
                <c:pt idx="1301">
                  <c:v>42693</c:v>
                </c:pt>
                <c:pt idx="1302">
                  <c:v>42694</c:v>
                </c:pt>
                <c:pt idx="1303">
                  <c:v>42695</c:v>
                </c:pt>
                <c:pt idx="1304">
                  <c:v>42696</c:v>
                </c:pt>
                <c:pt idx="1305">
                  <c:v>42697</c:v>
                </c:pt>
                <c:pt idx="1306">
                  <c:v>42698</c:v>
                </c:pt>
                <c:pt idx="1307">
                  <c:v>42699</c:v>
                </c:pt>
                <c:pt idx="1308">
                  <c:v>42700</c:v>
                </c:pt>
                <c:pt idx="1309">
                  <c:v>42701</c:v>
                </c:pt>
                <c:pt idx="1310">
                  <c:v>42702</c:v>
                </c:pt>
                <c:pt idx="1311">
                  <c:v>42703</c:v>
                </c:pt>
                <c:pt idx="1312">
                  <c:v>42704</c:v>
                </c:pt>
                <c:pt idx="1313">
                  <c:v>42705</c:v>
                </c:pt>
                <c:pt idx="1314">
                  <c:v>42706</c:v>
                </c:pt>
                <c:pt idx="1315">
                  <c:v>42707</c:v>
                </c:pt>
                <c:pt idx="1316">
                  <c:v>42708</c:v>
                </c:pt>
                <c:pt idx="1317">
                  <c:v>42709</c:v>
                </c:pt>
                <c:pt idx="1318">
                  <c:v>42710</c:v>
                </c:pt>
                <c:pt idx="1319">
                  <c:v>42711</c:v>
                </c:pt>
                <c:pt idx="1320">
                  <c:v>42712</c:v>
                </c:pt>
                <c:pt idx="1321">
                  <c:v>42713</c:v>
                </c:pt>
                <c:pt idx="1322">
                  <c:v>42714</c:v>
                </c:pt>
                <c:pt idx="1323">
                  <c:v>42715</c:v>
                </c:pt>
                <c:pt idx="1324">
                  <c:v>42716</c:v>
                </c:pt>
                <c:pt idx="1325">
                  <c:v>42717</c:v>
                </c:pt>
                <c:pt idx="1326">
                  <c:v>42718</c:v>
                </c:pt>
                <c:pt idx="1327">
                  <c:v>42719</c:v>
                </c:pt>
                <c:pt idx="1328">
                  <c:v>42720</c:v>
                </c:pt>
                <c:pt idx="1329">
                  <c:v>42721</c:v>
                </c:pt>
                <c:pt idx="1330">
                  <c:v>42722</c:v>
                </c:pt>
                <c:pt idx="1331">
                  <c:v>42723</c:v>
                </c:pt>
                <c:pt idx="1332">
                  <c:v>42724</c:v>
                </c:pt>
                <c:pt idx="1333">
                  <c:v>42725</c:v>
                </c:pt>
                <c:pt idx="1334">
                  <c:v>42726</c:v>
                </c:pt>
                <c:pt idx="1335">
                  <c:v>42727</c:v>
                </c:pt>
                <c:pt idx="1336">
                  <c:v>42728</c:v>
                </c:pt>
                <c:pt idx="1337">
                  <c:v>42729</c:v>
                </c:pt>
                <c:pt idx="1338">
                  <c:v>42730</c:v>
                </c:pt>
                <c:pt idx="1339">
                  <c:v>42731</c:v>
                </c:pt>
                <c:pt idx="1340">
                  <c:v>42732</c:v>
                </c:pt>
                <c:pt idx="1341">
                  <c:v>42733</c:v>
                </c:pt>
                <c:pt idx="1342">
                  <c:v>42734</c:v>
                </c:pt>
                <c:pt idx="1343">
                  <c:v>42735</c:v>
                </c:pt>
                <c:pt idx="1344">
                  <c:v>42736</c:v>
                </c:pt>
                <c:pt idx="1345">
                  <c:v>42737</c:v>
                </c:pt>
                <c:pt idx="1346">
                  <c:v>42738</c:v>
                </c:pt>
                <c:pt idx="1347">
                  <c:v>42739</c:v>
                </c:pt>
                <c:pt idx="1348">
                  <c:v>42740</c:v>
                </c:pt>
                <c:pt idx="1349">
                  <c:v>42741</c:v>
                </c:pt>
                <c:pt idx="1350">
                  <c:v>42742</c:v>
                </c:pt>
                <c:pt idx="1351">
                  <c:v>42743</c:v>
                </c:pt>
                <c:pt idx="1352">
                  <c:v>42744</c:v>
                </c:pt>
                <c:pt idx="1353">
                  <c:v>42745</c:v>
                </c:pt>
                <c:pt idx="1354">
                  <c:v>42746</c:v>
                </c:pt>
                <c:pt idx="1355">
                  <c:v>42747</c:v>
                </c:pt>
                <c:pt idx="1356">
                  <c:v>42748</c:v>
                </c:pt>
                <c:pt idx="1357">
                  <c:v>42749</c:v>
                </c:pt>
                <c:pt idx="1358">
                  <c:v>42750</c:v>
                </c:pt>
                <c:pt idx="1359">
                  <c:v>42751</c:v>
                </c:pt>
                <c:pt idx="1360">
                  <c:v>42752</c:v>
                </c:pt>
                <c:pt idx="1361">
                  <c:v>42753</c:v>
                </c:pt>
                <c:pt idx="1362">
                  <c:v>42754</c:v>
                </c:pt>
                <c:pt idx="1363">
                  <c:v>42755</c:v>
                </c:pt>
                <c:pt idx="1364">
                  <c:v>42756</c:v>
                </c:pt>
                <c:pt idx="1365">
                  <c:v>42757</c:v>
                </c:pt>
                <c:pt idx="1366">
                  <c:v>42758</c:v>
                </c:pt>
                <c:pt idx="1367">
                  <c:v>42759</c:v>
                </c:pt>
                <c:pt idx="1368">
                  <c:v>42760</c:v>
                </c:pt>
                <c:pt idx="1369">
                  <c:v>42761</c:v>
                </c:pt>
                <c:pt idx="1370">
                  <c:v>42762</c:v>
                </c:pt>
                <c:pt idx="1371">
                  <c:v>42763</c:v>
                </c:pt>
                <c:pt idx="1372">
                  <c:v>42764</c:v>
                </c:pt>
                <c:pt idx="1373">
                  <c:v>42765</c:v>
                </c:pt>
                <c:pt idx="1374">
                  <c:v>42766</c:v>
                </c:pt>
                <c:pt idx="1375">
                  <c:v>42767</c:v>
                </c:pt>
                <c:pt idx="1376">
                  <c:v>42768</c:v>
                </c:pt>
                <c:pt idx="1377">
                  <c:v>42769</c:v>
                </c:pt>
                <c:pt idx="1378">
                  <c:v>42770</c:v>
                </c:pt>
                <c:pt idx="1379">
                  <c:v>42771</c:v>
                </c:pt>
                <c:pt idx="1380">
                  <c:v>42772</c:v>
                </c:pt>
                <c:pt idx="1381">
                  <c:v>42773</c:v>
                </c:pt>
                <c:pt idx="1382">
                  <c:v>42774</c:v>
                </c:pt>
                <c:pt idx="1383">
                  <c:v>42775</c:v>
                </c:pt>
                <c:pt idx="1384">
                  <c:v>42776</c:v>
                </c:pt>
                <c:pt idx="1385">
                  <c:v>42777</c:v>
                </c:pt>
                <c:pt idx="1386">
                  <c:v>42778</c:v>
                </c:pt>
                <c:pt idx="1387">
                  <c:v>42779</c:v>
                </c:pt>
                <c:pt idx="1388">
                  <c:v>42780</c:v>
                </c:pt>
                <c:pt idx="1389">
                  <c:v>42781</c:v>
                </c:pt>
                <c:pt idx="1390">
                  <c:v>42782</c:v>
                </c:pt>
                <c:pt idx="1391">
                  <c:v>42783</c:v>
                </c:pt>
                <c:pt idx="1392">
                  <c:v>42784</c:v>
                </c:pt>
                <c:pt idx="1393">
                  <c:v>42785</c:v>
                </c:pt>
                <c:pt idx="1394">
                  <c:v>42786</c:v>
                </c:pt>
                <c:pt idx="1395">
                  <c:v>42787</c:v>
                </c:pt>
                <c:pt idx="1396">
                  <c:v>42788</c:v>
                </c:pt>
                <c:pt idx="1397">
                  <c:v>42789</c:v>
                </c:pt>
                <c:pt idx="1398">
                  <c:v>42790</c:v>
                </c:pt>
                <c:pt idx="1399">
                  <c:v>42791</c:v>
                </c:pt>
                <c:pt idx="1400">
                  <c:v>42792</c:v>
                </c:pt>
                <c:pt idx="1401">
                  <c:v>42793</c:v>
                </c:pt>
                <c:pt idx="1402">
                  <c:v>42794</c:v>
                </c:pt>
                <c:pt idx="1403">
                  <c:v>42795</c:v>
                </c:pt>
                <c:pt idx="1404">
                  <c:v>42796</c:v>
                </c:pt>
                <c:pt idx="1405">
                  <c:v>42797</c:v>
                </c:pt>
                <c:pt idx="1406">
                  <c:v>42798</c:v>
                </c:pt>
                <c:pt idx="1407">
                  <c:v>42799</c:v>
                </c:pt>
                <c:pt idx="1408">
                  <c:v>42800</c:v>
                </c:pt>
                <c:pt idx="1409">
                  <c:v>42801</c:v>
                </c:pt>
                <c:pt idx="1410">
                  <c:v>42802</c:v>
                </c:pt>
                <c:pt idx="1411">
                  <c:v>42803</c:v>
                </c:pt>
                <c:pt idx="1412">
                  <c:v>42804</c:v>
                </c:pt>
                <c:pt idx="1413">
                  <c:v>42805</c:v>
                </c:pt>
                <c:pt idx="1414">
                  <c:v>42806</c:v>
                </c:pt>
                <c:pt idx="1415">
                  <c:v>42807</c:v>
                </c:pt>
                <c:pt idx="1416">
                  <c:v>42808</c:v>
                </c:pt>
                <c:pt idx="1417">
                  <c:v>42809</c:v>
                </c:pt>
                <c:pt idx="1418">
                  <c:v>42810</c:v>
                </c:pt>
                <c:pt idx="1419">
                  <c:v>42811</c:v>
                </c:pt>
                <c:pt idx="1420">
                  <c:v>42812</c:v>
                </c:pt>
                <c:pt idx="1421">
                  <c:v>42813</c:v>
                </c:pt>
                <c:pt idx="1422">
                  <c:v>42814</c:v>
                </c:pt>
                <c:pt idx="1423">
                  <c:v>42815</c:v>
                </c:pt>
                <c:pt idx="1424">
                  <c:v>42816</c:v>
                </c:pt>
                <c:pt idx="1425">
                  <c:v>42817</c:v>
                </c:pt>
                <c:pt idx="1426">
                  <c:v>42818</c:v>
                </c:pt>
                <c:pt idx="1427">
                  <c:v>42819</c:v>
                </c:pt>
                <c:pt idx="1428">
                  <c:v>42820</c:v>
                </c:pt>
                <c:pt idx="1429">
                  <c:v>42821</c:v>
                </c:pt>
                <c:pt idx="1430">
                  <c:v>42822</c:v>
                </c:pt>
                <c:pt idx="1431">
                  <c:v>42823</c:v>
                </c:pt>
                <c:pt idx="1432">
                  <c:v>42824</c:v>
                </c:pt>
                <c:pt idx="1433">
                  <c:v>42825</c:v>
                </c:pt>
                <c:pt idx="1434">
                  <c:v>42826</c:v>
                </c:pt>
                <c:pt idx="1435">
                  <c:v>42827</c:v>
                </c:pt>
                <c:pt idx="1436">
                  <c:v>42828</c:v>
                </c:pt>
                <c:pt idx="1437">
                  <c:v>42829</c:v>
                </c:pt>
                <c:pt idx="1438">
                  <c:v>42830</c:v>
                </c:pt>
                <c:pt idx="1439">
                  <c:v>42831</c:v>
                </c:pt>
                <c:pt idx="1440">
                  <c:v>42832</c:v>
                </c:pt>
                <c:pt idx="1441">
                  <c:v>42833</c:v>
                </c:pt>
                <c:pt idx="1442">
                  <c:v>42834</c:v>
                </c:pt>
                <c:pt idx="1443">
                  <c:v>42835</c:v>
                </c:pt>
                <c:pt idx="1444">
                  <c:v>42836</c:v>
                </c:pt>
                <c:pt idx="1445">
                  <c:v>42837</c:v>
                </c:pt>
                <c:pt idx="1446">
                  <c:v>42838</c:v>
                </c:pt>
                <c:pt idx="1447">
                  <c:v>42839</c:v>
                </c:pt>
                <c:pt idx="1448">
                  <c:v>42840</c:v>
                </c:pt>
                <c:pt idx="1449">
                  <c:v>42841</c:v>
                </c:pt>
                <c:pt idx="1450">
                  <c:v>42842</c:v>
                </c:pt>
                <c:pt idx="1451">
                  <c:v>42843</c:v>
                </c:pt>
                <c:pt idx="1452">
                  <c:v>42844</c:v>
                </c:pt>
                <c:pt idx="1453">
                  <c:v>42845</c:v>
                </c:pt>
                <c:pt idx="1454">
                  <c:v>42846</c:v>
                </c:pt>
                <c:pt idx="1455">
                  <c:v>42847</c:v>
                </c:pt>
                <c:pt idx="1456">
                  <c:v>42848</c:v>
                </c:pt>
                <c:pt idx="1457">
                  <c:v>42849</c:v>
                </c:pt>
                <c:pt idx="1458">
                  <c:v>42850</c:v>
                </c:pt>
                <c:pt idx="1459">
                  <c:v>42851</c:v>
                </c:pt>
                <c:pt idx="1460">
                  <c:v>42852</c:v>
                </c:pt>
                <c:pt idx="1461">
                  <c:v>42853</c:v>
                </c:pt>
                <c:pt idx="1462">
                  <c:v>42854</c:v>
                </c:pt>
                <c:pt idx="1463">
                  <c:v>42855</c:v>
                </c:pt>
                <c:pt idx="1464">
                  <c:v>42856</c:v>
                </c:pt>
                <c:pt idx="1465">
                  <c:v>42857</c:v>
                </c:pt>
                <c:pt idx="1466">
                  <c:v>42858</c:v>
                </c:pt>
                <c:pt idx="1467">
                  <c:v>42859</c:v>
                </c:pt>
                <c:pt idx="1468">
                  <c:v>42860</c:v>
                </c:pt>
                <c:pt idx="1469">
                  <c:v>42861</c:v>
                </c:pt>
                <c:pt idx="1470">
                  <c:v>42862</c:v>
                </c:pt>
                <c:pt idx="1471">
                  <c:v>42863</c:v>
                </c:pt>
                <c:pt idx="1472">
                  <c:v>42864</c:v>
                </c:pt>
                <c:pt idx="1473">
                  <c:v>42865</c:v>
                </c:pt>
                <c:pt idx="1474">
                  <c:v>42866</c:v>
                </c:pt>
                <c:pt idx="1475">
                  <c:v>42867</c:v>
                </c:pt>
                <c:pt idx="1476">
                  <c:v>42868</c:v>
                </c:pt>
                <c:pt idx="1477">
                  <c:v>42869</c:v>
                </c:pt>
                <c:pt idx="1478">
                  <c:v>42870</c:v>
                </c:pt>
                <c:pt idx="1479">
                  <c:v>42871</c:v>
                </c:pt>
                <c:pt idx="1480">
                  <c:v>42872</c:v>
                </c:pt>
                <c:pt idx="1481">
                  <c:v>42873</c:v>
                </c:pt>
                <c:pt idx="1482">
                  <c:v>42874</c:v>
                </c:pt>
                <c:pt idx="1483">
                  <c:v>42875</c:v>
                </c:pt>
                <c:pt idx="1484">
                  <c:v>42876</c:v>
                </c:pt>
                <c:pt idx="1485">
                  <c:v>42877</c:v>
                </c:pt>
                <c:pt idx="1486">
                  <c:v>42878</c:v>
                </c:pt>
                <c:pt idx="1487">
                  <c:v>42879</c:v>
                </c:pt>
                <c:pt idx="1488">
                  <c:v>42880</c:v>
                </c:pt>
                <c:pt idx="1489">
                  <c:v>42881</c:v>
                </c:pt>
                <c:pt idx="1490">
                  <c:v>42882</c:v>
                </c:pt>
                <c:pt idx="1491">
                  <c:v>42883</c:v>
                </c:pt>
                <c:pt idx="1492">
                  <c:v>42884</c:v>
                </c:pt>
                <c:pt idx="1493">
                  <c:v>42885</c:v>
                </c:pt>
                <c:pt idx="1494">
                  <c:v>42886</c:v>
                </c:pt>
                <c:pt idx="1495">
                  <c:v>42887</c:v>
                </c:pt>
                <c:pt idx="1496">
                  <c:v>42888</c:v>
                </c:pt>
                <c:pt idx="1497">
                  <c:v>42889</c:v>
                </c:pt>
                <c:pt idx="1498">
                  <c:v>42890</c:v>
                </c:pt>
                <c:pt idx="1499">
                  <c:v>42891</c:v>
                </c:pt>
                <c:pt idx="1500">
                  <c:v>42892</c:v>
                </c:pt>
                <c:pt idx="1501">
                  <c:v>42893</c:v>
                </c:pt>
                <c:pt idx="1502">
                  <c:v>42894</c:v>
                </c:pt>
                <c:pt idx="1503">
                  <c:v>42895</c:v>
                </c:pt>
                <c:pt idx="1504">
                  <c:v>42896</c:v>
                </c:pt>
                <c:pt idx="1505">
                  <c:v>42897</c:v>
                </c:pt>
                <c:pt idx="1506">
                  <c:v>42898</c:v>
                </c:pt>
                <c:pt idx="1507">
                  <c:v>42899</c:v>
                </c:pt>
                <c:pt idx="1508">
                  <c:v>42900</c:v>
                </c:pt>
                <c:pt idx="1509">
                  <c:v>42901</c:v>
                </c:pt>
                <c:pt idx="1510">
                  <c:v>42902</c:v>
                </c:pt>
                <c:pt idx="1511">
                  <c:v>42903</c:v>
                </c:pt>
                <c:pt idx="1512">
                  <c:v>42904</c:v>
                </c:pt>
                <c:pt idx="1513">
                  <c:v>42905</c:v>
                </c:pt>
                <c:pt idx="1514">
                  <c:v>42906</c:v>
                </c:pt>
                <c:pt idx="1515">
                  <c:v>42907</c:v>
                </c:pt>
                <c:pt idx="1516">
                  <c:v>42908</c:v>
                </c:pt>
                <c:pt idx="1517">
                  <c:v>42909</c:v>
                </c:pt>
                <c:pt idx="1518">
                  <c:v>42910</c:v>
                </c:pt>
                <c:pt idx="1519">
                  <c:v>42911</c:v>
                </c:pt>
                <c:pt idx="1520">
                  <c:v>42912</c:v>
                </c:pt>
                <c:pt idx="1521">
                  <c:v>42913</c:v>
                </c:pt>
                <c:pt idx="1522">
                  <c:v>42914</c:v>
                </c:pt>
                <c:pt idx="1523">
                  <c:v>42915</c:v>
                </c:pt>
                <c:pt idx="1524">
                  <c:v>42916</c:v>
                </c:pt>
                <c:pt idx="1525">
                  <c:v>42917</c:v>
                </c:pt>
                <c:pt idx="1526">
                  <c:v>42918</c:v>
                </c:pt>
                <c:pt idx="1527">
                  <c:v>42919</c:v>
                </c:pt>
                <c:pt idx="1528">
                  <c:v>42920</c:v>
                </c:pt>
                <c:pt idx="1529">
                  <c:v>42921</c:v>
                </c:pt>
                <c:pt idx="1530">
                  <c:v>42922</c:v>
                </c:pt>
                <c:pt idx="1531">
                  <c:v>42923</c:v>
                </c:pt>
                <c:pt idx="1532">
                  <c:v>42924</c:v>
                </c:pt>
                <c:pt idx="1533">
                  <c:v>42925</c:v>
                </c:pt>
                <c:pt idx="1534">
                  <c:v>42926</c:v>
                </c:pt>
                <c:pt idx="1535">
                  <c:v>42927</c:v>
                </c:pt>
                <c:pt idx="1536">
                  <c:v>42928</c:v>
                </c:pt>
                <c:pt idx="1537">
                  <c:v>42929</c:v>
                </c:pt>
                <c:pt idx="1538">
                  <c:v>42930</c:v>
                </c:pt>
                <c:pt idx="1539">
                  <c:v>42931</c:v>
                </c:pt>
                <c:pt idx="1540">
                  <c:v>42932</c:v>
                </c:pt>
                <c:pt idx="1541">
                  <c:v>42933</c:v>
                </c:pt>
                <c:pt idx="1542">
                  <c:v>42934</c:v>
                </c:pt>
                <c:pt idx="1543">
                  <c:v>42935</c:v>
                </c:pt>
                <c:pt idx="1544">
                  <c:v>42936</c:v>
                </c:pt>
                <c:pt idx="1545">
                  <c:v>42937</c:v>
                </c:pt>
                <c:pt idx="1546">
                  <c:v>42938</c:v>
                </c:pt>
                <c:pt idx="1547">
                  <c:v>42939</c:v>
                </c:pt>
                <c:pt idx="1548">
                  <c:v>42940</c:v>
                </c:pt>
                <c:pt idx="1549">
                  <c:v>42941</c:v>
                </c:pt>
                <c:pt idx="1550">
                  <c:v>42942</c:v>
                </c:pt>
                <c:pt idx="1551">
                  <c:v>42943</c:v>
                </c:pt>
                <c:pt idx="1552">
                  <c:v>42944</c:v>
                </c:pt>
                <c:pt idx="1553">
                  <c:v>42945</c:v>
                </c:pt>
                <c:pt idx="1554">
                  <c:v>42946</c:v>
                </c:pt>
                <c:pt idx="1555">
                  <c:v>42947</c:v>
                </c:pt>
                <c:pt idx="1556">
                  <c:v>42948</c:v>
                </c:pt>
                <c:pt idx="1557">
                  <c:v>42949</c:v>
                </c:pt>
                <c:pt idx="1558">
                  <c:v>42950</c:v>
                </c:pt>
                <c:pt idx="1559">
                  <c:v>42951</c:v>
                </c:pt>
                <c:pt idx="1560">
                  <c:v>42952</c:v>
                </c:pt>
                <c:pt idx="1561">
                  <c:v>42953</c:v>
                </c:pt>
                <c:pt idx="1562">
                  <c:v>42954</c:v>
                </c:pt>
                <c:pt idx="1563">
                  <c:v>42955</c:v>
                </c:pt>
                <c:pt idx="1564">
                  <c:v>42956</c:v>
                </c:pt>
                <c:pt idx="1565">
                  <c:v>42957</c:v>
                </c:pt>
                <c:pt idx="1566">
                  <c:v>42958</c:v>
                </c:pt>
                <c:pt idx="1567">
                  <c:v>42959</c:v>
                </c:pt>
                <c:pt idx="1568">
                  <c:v>42960</c:v>
                </c:pt>
                <c:pt idx="1569">
                  <c:v>42961</c:v>
                </c:pt>
                <c:pt idx="1570">
                  <c:v>42962</c:v>
                </c:pt>
                <c:pt idx="1571">
                  <c:v>42963</c:v>
                </c:pt>
                <c:pt idx="1572">
                  <c:v>42964</c:v>
                </c:pt>
                <c:pt idx="1573">
                  <c:v>42965</c:v>
                </c:pt>
                <c:pt idx="1574">
                  <c:v>42966</c:v>
                </c:pt>
                <c:pt idx="1575">
                  <c:v>42967</c:v>
                </c:pt>
                <c:pt idx="1576">
                  <c:v>42968</c:v>
                </c:pt>
                <c:pt idx="1577">
                  <c:v>42969</c:v>
                </c:pt>
                <c:pt idx="1578">
                  <c:v>42970</c:v>
                </c:pt>
                <c:pt idx="1579">
                  <c:v>42971</c:v>
                </c:pt>
                <c:pt idx="1580">
                  <c:v>42972</c:v>
                </c:pt>
                <c:pt idx="1581">
                  <c:v>42973</c:v>
                </c:pt>
                <c:pt idx="1582">
                  <c:v>42974</c:v>
                </c:pt>
                <c:pt idx="1583">
                  <c:v>42975</c:v>
                </c:pt>
                <c:pt idx="1584">
                  <c:v>42976</c:v>
                </c:pt>
                <c:pt idx="1585">
                  <c:v>42977</c:v>
                </c:pt>
                <c:pt idx="1586">
                  <c:v>42978</c:v>
                </c:pt>
                <c:pt idx="1587">
                  <c:v>42979</c:v>
                </c:pt>
                <c:pt idx="1588">
                  <c:v>42980</c:v>
                </c:pt>
                <c:pt idx="1589">
                  <c:v>42981</c:v>
                </c:pt>
                <c:pt idx="1590">
                  <c:v>42982</c:v>
                </c:pt>
                <c:pt idx="1591">
                  <c:v>42983</c:v>
                </c:pt>
                <c:pt idx="1592">
                  <c:v>42984</c:v>
                </c:pt>
                <c:pt idx="1593">
                  <c:v>42985</c:v>
                </c:pt>
                <c:pt idx="1594">
                  <c:v>42986</c:v>
                </c:pt>
                <c:pt idx="1595">
                  <c:v>42987</c:v>
                </c:pt>
                <c:pt idx="1596">
                  <c:v>42988</c:v>
                </c:pt>
                <c:pt idx="1597">
                  <c:v>42989</c:v>
                </c:pt>
                <c:pt idx="1598">
                  <c:v>42990</c:v>
                </c:pt>
                <c:pt idx="1599">
                  <c:v>42991</c:v>
                </c:pt>
                <c:pt idx="1600">
                  <c:v>42992</c:v>
                </c:pt>
                <c:pt idx="1601">
                  <c:v>42993</c:v>
                </c:pt>
                <c:pt idx="1602">
                  <c:v>42994</c:v>
                </c:pt>
                <c:pt idx="1603">
                  <c:v>42995</c:v>
                </c:pt>
                <c:pt idx="1604">
                  <c:v>42996</c:v>
                </c:pt>
                <c:pt idx="1605">
                  <c:v>42997</c:v>
                </c:pt>
                <c:pt idx="1606">
                  <c:v>42998</c:v>
                </c:pt>
                <c:pt idx="1607">
                  <c:v>42999</c:v>
                </c:pt>
                <c:pt idx="1608">
                  <c:v>43000</c:v>
                </c:pt>
                <c:pt idx="1609">
                  <c:v>43001</c:v>
                </c:pt>
                <c:pt idx="1610">
                  <c:v>43002</c:v>
                </c:pt>
                <c:pt idx="1611">
                  <c:v>43003</c:v>
                </c:pt>
                <c:pt idx="1612">
                  <c:v>43004</c:v>
                </c:pt>
                <c:pt idx="1613">
                  <c:v>43005</c:v>
                </c:pt>
                <c:pt idx="1614">
                  <c:v>43006</c:v>
                </c:pt>
                <c:pt idx="1615">
                  <c:v>43007</c:v>
                </c:pt>
                <c:pt idx="1616">
                  <c:v>43008</c:v>
                </c:pt>
                <c:pt idx="1617">
                  <c:v>43009</c:v>
                </c:pt>
                <c:pt idx="1618">
                  <c:v>43010</c:v>
                </c:pt>
                <c:pt idx="1619">
                  <c:v>43011</c:v>
                </c:pt>
                <c:pt idx="1620">
                  <c:v>43012</c:v>
                </c:pt>
                <c:pt idx="1621">
                  <c:v>43013</c:v>
                </c:pt>
                <c:pt idx="1622">
                  <c:v>43014</c:v>
                </c:pt>
                <c:pt idx="1623">
                  <c:v>43015</c:v>
                </c:pt>
                <c:pt idx="1624">
                  <c:v>43016</c:v>
                </c:pt>
                <c:pt idx="1625">
                  <c:v>43017</c:v>
                </c:pt>
                <c:pt idx="1626">
                  <c:v>43018</c:v>
                </c:pt>
                <c:pt idx="1627">
                  <c:v>43019</c:v>
                </c:pt>
                <c:pt idx="1628">
                  <c:v>43020</c:v>
                </c:pt>
                <c:pt idx="1629">
                  <c:v>43021</c:v>
                </c:pt>
                <c:pt idx="1630">
                  <c:v>43022</c:v>
                </c:pt>
                <c:pt idx="1631">
                  <c:v>43023</c:v>
                </c:pt>
                <c:pt idx="1632">
                  <c:v>43024</c:v>
                </c:pt>
                <c:pt idx="1633">
                  <c:v>43025</c:v>
                </c:pt>
                <c:pt idx="1634">
                  <c:v>43026</c:v>
                </c:pt>
                <c:pt idx="1635">
                  <c:v>43027</c:v>
                </c:pt>
                <c:pt idx="1636">
                  <c:v>43028</c:v>
                </c:pt>
                <c:pt idx="1637">
                  <c:v>43029</c:v>
                </c:pt>
                <c:pt idx="1638">
                  <c:v>43030</c:v>
                </c:pt>
                <c:pt idx="1639">
                  <c:v>43031</c:v>
                </c:pt>
                <c:pt idx="1640">
                  <c:v>43032</c:v>
                </c:pt>
                <c:pt idx="1641">
                  <c:v>43033</c:v>
                </c:pt>
                <c:pt idx="1642">
                  <c:v>43034</c:v>
                </c:pt>
                <c:pt idx="1643">
                  <c:v>43035</c:v>
                </c:pt>
                <c:pt idx="1644">
                  <c:v>43036</c:v>
                </c:pt>
                <c:pt idx="1645">
                  <c:v>43037</c:v>
                </c:pt>
                <c:pt idx="1646">
                  <c:v>43038</c:v>
                </c:pt>
                <c:pt idx="1647">
                  <c:v>43039</c:v>
                </c:pt>
                <c:pt idx="1648">
                  <c:v>43040</c:v>
                </c:pt>
                <c:pt idx="1649">
                  <c:v>43041</c:v>
                </c:pt>
                <c:pt idx="1650">
                  <c:v>43042</c:v>
                </c:pt>
                <c:pt idx="1651">
                  <c:v>43043</c:v>
                </c:pt>
                <c:pt idx="1652">
                  <c:v>43044</c:v>
                </c:pt>
                <c:pt idx="1653">
                  <c:v>43045</c:v>
                </c:pt>
                <c:pt idx="1654">
                  <c:v>43046</c:v>
                </c:pt>
                <c:pt idx="1655">
                  <c:v>43047</c:v>
                </c:pt>
                <c:pt idx="1656">
                  <c:v>43048</c:v>
                </c:pt>
                <c:pt idx="1657">
                  <c:v>43049</c:v>
                </c:pt>
                <c:pt idx="1658">
                  <c:v>43050</c:v>
                </c:pt>
                <c:pt idx="1659">
                  <c:v>43051</c:v>
                </c:pt>
                <c:pt idx="1660">
                  <c:v>43052</c:v>
                </c:pt>
                <c:pt idx="1661">
                  <c:v>43053</c:v>
                </c:pt>
                <c:pt idx="1662">
                  <c:v>43054</c:v>
                </c:pt>
                <c:pt idx="1663">
                  <c:v>43055</c:v>
                </c:pt>
                <c:pt idx="1664">
                  <c:v>43056</c:v>
                </c:pt>
                <c:pt idx="1665">
                  <c:v>43057</c:v>
                </c:pt>
                <c:pt idx="1666">
                  <c:v>43058</c:v>
                </c:pt>
                <c:pt idx="1667">
                  <c:v>43059</c:v>
                </c:pt>
                <c:pt idx="1668">
                  <c:v>43060</c:v>
                </c:pt>
                <c:pt idx="1669">
                  <c:v>43061</c:v>
                </c:pt>
                <c:pt idx="1670">
                  <c:v>43062</c:v>
                </c:pt>
                <c:pt idx="1671">
                  <c:v>43063</c:v>
                </c:pt>
                <c:pt idx="1672">
                  <c:v>43064</c:v>
                </c:pt>
                <c:pt idx="1673">
                  <c:v>43065</c:v>
                </c:pt>
                <c:pt idx="1674">
                  <c:v>43066</c:v>
                </c:pt>
                <c:pt idx="1675">
                  <c:v>43067</c:v>
                </c:pt>
                <c:pt idx="1676">
                  <c:v>43068</c:v>
                </c:pt>
                <c:pt idx="1677">
                  <c:v>43069</c:v>
                </c:pt>
                <c:pt idx="1678">
                  <c:v>43070</c:v>
                </c:pt>
                <c:pt idx="1679">
                  <c:v>43071</c:v>
                </c:pt>
                <c:pt idx="1680">
                  <c:v>43072</c:v>
                </c:pt>
                <c:pt idx="1681">
                  <c:v>43073</c:v>
                </c:pt>
                <c:pt idx="1682">
                  <c:v>43074</c:v>
                </c:pt>
                <c:pt idx="1683">
                  <c:v>43075</c:v>
                </c:pt>
                <c:pt idx="1684">
                  <c:v>43076</c:v>
                </c:pt>
                <c:pt idx="1685">
                  <c:v>43077</c:v>
                </c:pt>
                <c:pt idx="1686">
                  <c:v>43078</c:v>
                </c:pt>
                <c:pt idx="1687">
                  <c:v>43079</c:v>
                </c:pt>
                <c:pt idx="1688">
                  <c:v>43080</c:v>
                </c:pt>
                <c:pt idx="1689">
                  <c:v>43081</c:v>
                </c:pt>
                <c:pt idx="1690">
                  <c:v>43082</c:v>
                </c:pt>
                <c:pt idx="1691">
                  <c:v>43083</c:v>
                </c:pt>
                <c:pt idx="1692">
                  <c:v>43084</c:v>
                </c:pt>
                <c:pt idx="1693">
                  <c:v>43085</c:v>
                </c:pt>
                <c:pt idx="1694">
                  <c:v>43086</c:v>
                </c:pt>
                <c:pt idx="1695">
                  <c:v>43087</c:v>
                </c:pt>
                <c:pt idx="1696">
                  <c:v>43088</c:v>
                </c:pt>
                <c:pt idx="1697">
                  <c:v>43089</c:v>
                </c:pt>
                <c:pt idx="1698">
                  <c:v>43090</c:v>
                </c:pt>
                <c:pt idx="1699">
                  <c:v>43091</c:v>
                </c:pt>
                <c:pt idx="1700">
                  <c:v>43092</c:v>
                </c:pt>
                <c:pt idx="1701">
                  <c:v>43093</c:v>
                </c:pt>
                <c:pt idx="1702">
                  <c:v>43094</c:v>
                </c:pt>
                <c:pt idx="1703">
                  <c:v>43095</c:v>
                </c:pt>
                <c:pt idx="1704">
                  <c:v>43096</c:v>
                </c:pt>
                <c:pt idx="1705">
                  <c:v>43097</c:v>
                </c:pt>
                <c:pt idx="1706">
                  <c:v>43098</c:v>
                </c:pt>
                <c:pt idx="1707">
                  <c:v>43099</c:v>
                </c:pt>
                <c:pt idx="1708">
                  <c:v>43100</c:v>
                </c:pt>
                <c:pt idx="1709">
                  <c:v>43101</c:v>
                </c:pt>
                <c:pt idx="1710">
                  <c:v>43102</c:v>
                </c:pt>
                <c:pt idx="1711">
                  <c:v>43103</c:v>
                </c:pt>
                <c:pt idx="1712">
                  <c:v>43104</c:v>
                </c:pt>
                <c:pt idx="1713">
                  <c:v>43105</c:v>
                </c:pt>
                <c:pt idx="1714">
                  <c:v>43106</c:v>
                </c:pt>
                <c:pt idx="1715">
                  <c:v>43107</c:v>
                </c:pt>
                <c:pt idx="1716">
                  <c:v>43108</c:v>
                </c:pt>
                <c:pt idx="1717">
                  <c:v>43109</c:v>
                </c:pt>
                <c:pt idx="1718">
                  <c:v>43110</c:v>
                </c:pt>
                <c:pt idx="1719">
                  <c:v>43111</c:v>
                </c:pt>
                <c:pt idx="1720">
                  <c:v>43112</c:v>
                </c:pt>
                <c:pt idx="1721">
                  <c:v>43113</c:v>
                </c:pt>
                <c:pt idx="1722">
                  <c:v>43114</c:v>
                </c:pt>
                <c:pt idx="1723">
                  <c:v>43115</c:v>
                </c:pt>
                <c:pt idx="1724">
                  <c:v>43116</c:v>
                </c:pt>
                <c:pt idx="1725">
                  <c:v>43117</c:v>
                </c:pt>
                <c:pt idx="1726">
                  <c:v>43118</c:v>
                </c:pt>
                <c:pt idx="1727">
                  <c:v>43119</c:v>
                </c:pt>
                <c:pt idx="1728">
                  <c:v>43120</c:v>
                </c:pt>
                <c:pt idx="1729">
                  <c:v>43121</c:v>
                </c:pt>
                <c:pt idx="1730">
                  <c:v>43122</c:v>
                </c:pt>
                <c:pt idx="1731">
                  <c:v>43123</c:v>
                </c:pt>
                <c:pt idx="1732">
                  <c:v>43124</c:v>
                </c:pt>
                <c:pt idx="1733">
                  <c:v>43125</c:v>
                </c:pt>
                <c:pt idx="1734">
                  <c:v>43126</c:v>
                </c:pt>
                <c:pt idx="1735">
                  <c:v>43127</c:v>
                </c:pt>
                <c:pt idx="1736">
                  <c:v>43128</c:v>
                </c:pt>
                <c:pt idx="1737">
                  <c:v>43129</c:v>
                </c:pt>
                <c:pt idx="1738">
                  <c:v>43130</c:v>
                </c:pt>
                <c:pt idx="1739">
                  <c:v>43131</c:v>
                </c:pt>
                <c:pt idx="1740">
                  <c:v>43132</c:v>
                </c:pt>
                <c:pt idx="1741">
                  <c:v>43133</c:v>
                </c:pt>
                <c:pt idx="1742">
                  <c:v>43134</c:v>
                </c:pt>
                <c:pt idx="1743">
                  <c:v>43135</c:v>
                </c:pt>
                <c:pt idx="1744">
                  <c:v>43136</c:v>
                </c:pt>
                <c:pt idx="1745">
                  <c:v>43137</c:v>
                </c:pt>
                <c:pt idx="1746">
                  <c:v>43138</c:v>
                </c:pt>
                <c:pt idx="1747">
                  <c:v>43139</c:v>
                </c:pt>
                <c:pt idx="1748">
                  <c:v>43140</c:v>
                </c:pt>
                <c:pt idx="1749">
                  <c:v>43141</c:v>
                </c:pt>
                <c:pt idx="1750">
                  <c:v>43142</c:v>
                </c:pt>
                <c:pt idx="1751">
                  <c:v>43143</c:v>
                </c:pt>
                <c:pt idx="1752">
                  <c:v>43144</c:v>
                </c:pt>
                <c:pt idx="1753">
                  <c:v>43145</c:v>
                </c:pt>
                <c:pt idx="1754">
                  <c:v>43146</c:v>
                </c:pt>
                <c:pt idx="1755">
                  <c:v>43147</c:v>
                </c:pt>
                <c:pt idx="1756">
                  <c:v>43148</c:v>
                </c:pt>
                <c:pt idx="1757">
                  <c:v>43149</c:v>
                </c:pt>
                <c:pt idx="1758">
                  <c:v>43150</c:v>
                </c:pt>
                <c:pt idx="1759">
                  <c:v>43151</c:v>
                </c:pt>
                <c:pt idx="1760">
                  <c:v>43152</c:v>
                </c:pt>
                <c:pt idx="1761">
                  <c:v>43153</c:v>
                </c:pt>
                <c:pt idx="1762">
                  <c:v>43154</c:v>
                </c:pt>
                <c:pt idx="1763">
                  <c:v>43155</c:v>
                </c:pt>
                <c:pt idx="1764">
                  <c:v>43156</c:v>
                </c:pt>
                <c:pt idx="1765">
                  <c:v>43157</c:v>
                </c:pt>
                <c:pt idx="1766">
                  <c:v>43158</c:v>
                </c:pt>
                <c:pt idx="1767">
                  <c:v>43159</c:v>
                </c:pt>
                <c:pt idx="1768">
                  <c:v>43160</c:v>
                </c:pt>
                <c:pt idx="1769">
                  <c:v>43161</c:v>
                </c:pt>
                <c:pt idx="1770">
                  <c:v>43162</c:v>
                </c:pt>
                <c:pt idx="1771">
                  <c:v>43163</c:v>
                </c:pt>
                <c:pt idx="1772">
                  <c:v>43164</c:v>
                </c:pt>
                <c:pt idx="1773">
                  <c:v>43165</c:v>
                </c:pt>
                <c:pt idx="1774">
                  <c:v>43166</c:v>
                </c:pt>
                <c:pt idx="1775">
                  <c:v>43167</c:v>
                </c:pt>
                <c:pt idx="1776">
                  <c:v>43168</c:v>
                </c:pt>
                <c:pt idx="1777">
                  <c:v>43169</c:v>
                </c:pt>
                <c:pt idx="1778">
                  <c:v>43170</c:v>
                </c:pt>
                <c:pt idx="1779">
                  <c:v>43171</c:v>
                </c:pt>
                <c:pt idx="1780">
                  <c:v>43172</c:v>
                </c:pt>
                <c:pt idx="1781">
                  <c:v>43173</c:v>
                </c:pt>
                <c:pt idx="1782">
                  <c:v>43174</c:v>
                </c:pt>
                <c:pt idx="1783">
                  <c:v>43175</c:v>
                </c:pt>
                <c:pt idx="1784">
                  <c:v>43176</c:v>
                </c:pt>
                <c:pt idx="1785">
                  <c:v>43177</c:v>
                </c:pt>
                <c:pt idx="1786">
                  <c:v>43178</c:v>
                </c:pt>
                <c:pt idx="1787">
                  <c:v>43179</c:v>
                </c:pt>
                <c:pt idx="1788">
                  <c:v>43180</c:v>
                </c:pt>
                <c:pt idx="1789">
                  <c:v>43181</c:v>
                </c:pt>
                <c:pt idx="1790">
                  <c:v>43182</c:v>
                </c:pt>
                <c:pt idx="1791">
                  <c:v>43183</c:v>
                </c:pt>
                <c:pt idx="1792">
                  <c:v>43184</c:v>
                </c:pt>
                <c:pt idx="1793">
                  <c:v>43185</c:v>
                </c:pt>
                <c:pt idx="1794">
                  <c:v>43186</c:v>
                </c:pt>
                <c:pt idx="1795">
                  <c:v>43187</c:v>
                </c:pt>
                <c:pt idx="1796">
                  <c:v>43188</c:v>
                </c:pt>
                <c:pt idx="1797">
                  <c:v>43189</c:v>
                </c:pt>
                <c:pt idx="1798">
                  <c:v>43190</c:v>
                </c:pt>
                <c:pt idx="1799">
                  <c:v>43191</c:v>
                </c:pt>
                <c:pt idx="1800">
                  <c:v>43192</c:v>
                </c:pt>
                <c:pt idx="1801">
                  <c:v>43193</c:v>
                </c:pt>
                <c:pt idx="1802">
                  <c:v>43194</c:v>
                </c:pt>
                <c:pt idx="1803">
                  <c:v>43195</c:v>
                </c:pt>
                <c:pt idx="1804">
                  <c:v>43196</c:v>
                </c:pt>
                <c:pt idx="1805">
                  <c:v>43197</c:v>
                </c:pt>
                <c:pt idx="1806">
                  <c:v>43198</c:v>
                </c:pt>
                <c:pt idx="1807">
                  <c:v>43199</c:v>
                </c:pt>
                <c:pt idx="1808">
                  <c:v>43200</c:v>
                </c:pt>
                <c:pt idx="1809">
                  <c:v>43201</c:v>
                </c:pt>
                <c:pt idx="1810">
                  <c:v>43202</c:v>
                </c:pt>
                <c:pt idx="1811">
                  <c:v>43203</c:v>
                </c:pt>
                <c:pt idx="1812">
                  <c:v>43204</c:v>
                </c:pt>
                <c:pt idx="1813">
                  <c:v>43205</c:v>
                </c:pt>
                <c:pt idx="1814">
                  <c:v>43206</c:v>
                </c:pt>
                <c:pt idx="1815">
                  <c:v>43207</c:v>
                </c:pt>
                <c:pt idx="1816">
                  <c:v>43208</c:v>
                </c:pt>
                <c:pt idx="1817">
                  <c:v>43209</c:v>
                </c:pt>
                <c:pt idx="1818">
                  <c:v>43210</c:v>
                </c:pt>
                <c:pt idx="1819">
                  <c:v>43211</c:v>
                </c:pt>
                <c:pt idx="1820">
                  <c:v>43212</c:v>
                </c:pt>
                <c:pt idx="1821">
                  <c:v>43213</c:v>
                </c:pt>
                <c:pt idx="1822">
                  <c:v>43214</c:v>
                </c:pt>
                <c:pt idx="1823">
                  <c:v>43215</c:v>
                </c:pt>
                <c:pt idx="1824">
                  <c:v>43216</c:v>
                </c:pt>
                <c:pt idx="1825">
                  <c:v>43217</c:v>
                </c:pt>
                <c:pt idx="1826">
                  <c:v>43218</c:v>
                </c:pt>
                <c:pt idx="1827">
                  <c:v>43219</c:v>
                </c:pt>
                <c:pt idx="1828">
                  <c:v>43220</c:v>
                </c:pt>
                <c:pt idx="1829">
                  <c:v>43221</c:v>
                </c:pt>
                <c:pt idx="1830">
                  <c:v>43222</c:v>
                </c:pt>
                <c:pt idx="1831">
                  <c:v>43223</c:v>
                </c:pt>
                <c:pt idx="1832">
                  <c:v>43224</c:v>
                </c:pt>
                <c:pt idx="1833">
                  <c:v>43225</c:v>
                </c:pt>
                <c:pt idx="1834">
                  <c:v>43226</c:v>
                </c:pt>
                <c:pt idx="1835">
                  <c:v>43227</c:v>
                </c:pt>
                <c:pt idx="1836">
                  <c:v>43228</c:v>
                </c:pt>
                <c:pt idx="1837">
                  <c:v>43229</c:v>
                </c:pt>
                <c:pt idx="1838">
                  <c:v>43230</c:v>
                </c:pt>
                <c:pt idx="1839">
                  <c:v>43231</c:v>
                </c:pt>
                <c:pt idx="1840">
                  <c:v>43232</c:v>
                </c:pt>
                <c:pt idx="1841">
                  <c:v>43233</c:v>
                </c:pt>
                <c:pt idx="1842">
                  <c:v>43234</c:v>
                </c:pt>
                <c:pt idx="1843">
                  <c:v>43235</c:v>
                </c:pt>
                <c:pt idx="1844">
                  <c:v>43236</c:v>
                </c:pt>
                <c:pt idx="1845">
                  <c:v>43237</c:v>
                </c:pt>
                <c:pt idx="1846">
                  <c:v>43238</c:v>
                </c:pt>
                <c:pt idx="1847">
                  <c:v>43239</c:v>
                </c:pt>
                <c:pt idx="1848">
                  <c:v>43240</c:v>
                </c:pt>
                <c:pt idx="1849">
                  <c:v>43241</c:v>
                </c:pt>
                <c:pt idx="1850">
                  <c:v>43242</c:v>
                </c:pt>
                <c:pt idx="1851">
                  <c:v>43243</c:v>
                </c:pt>
                <c:pt idx="1852">
                  <c:v>43244</c:v>
                </c:pt>
                <c:pt idx="1853">
                  <c:v>43245</c:v>
                </c:pt>
                <c:pt idx="1854">
                  <c:v>43246</c:v>
                </c:pt>
                <c:pt idx="1855">
                  <c:v>43247</c:v>
                </c:pt>
                <c:pt idx="1856">
                  <c:v>43248</c:v>
                </c:pt>
                <c:pt idx="1857">
                  <c:v>43249</c:v>
                </c:pt>
                <c:pt idx="1858">
                  <c:v>43250</c:v>
                </c:pt>
                <c:pt idx="1859">
                  <c:v>43251</c:v>
                </c:pt>
                <c:pt idx="1860">
                  <c:v>43252</c:v>
                </c:pt>
                <c:pt idx="1861">
                  <c:v>43253</c:v>
                </c:pt>
                <c:pt idx="1862">
                  <c:v>43254</c:v>
                </c:pt>
                <c:pt idx="1863">
                  <c:v>43255</c:v>
                </c:pt>
                <c:pt idx="1864">
                  <c:v>43256</c:v>
                </c:pt>
                <c:pt idx="1865">
                  <c:v>43257</c:v>
                </c:pt>
                <c:pt idx="1866">
                  <c:v>43258</c:v>
                </c:pt>
                <c:pt idx="1867">
                  <c:v>43259</c:v>
                </c:pt>
                <c:pt idx="1868">
                  <c:v>43260</c:v>
                </c:pt>
                <c:pt idx="1869">
                  <c:v>43261</c:v>
                </c:pt>
                <c:pt idx="1870">
                  <c:v>43262</c:v>
                </c:pt>
                <c:pt idx="1871">
                  <c:v>43263</c:v>
                </c:pt>
                <c:pt idx="1872">
                  <c:v>43264</c:v>
                </c:pt>
                <c:pt idx="1873">
                  <c:v>43265</c:v>
                </c:pt>
                <c:pt idx="1874">
                  <c:v>43266</c:v>
                </c:pt>
                <c:pt idx="1875">
                  <c:v>43267</c:v>
                </c:pt>
                <c:pt idx="1876">
                  <c:v>43268</c:v>
                </c:pt>
                <c:pt idx="1877">
                  <c:v>43269</c:v>
                </c:pt>
                <c:pt idx="1878">
                  <c:v>43270</c:v>
                </c:pt>
                <c:pt idx="1879">
                  <c:v>43271</c:v>
                </c:pt>
                <c:pt idx="1880">
                  <c:v>43272</c:v>
                </c:pt>
                <c:pt idx="1881">
                  <c:v>43273</c:v>
                </c:pt>
                <c:pt idx="1882">
                  <c:v>43274</c:v>
                </c:pt>
                <c:pt idx="1883">
                  <c:v>43275</c:v>
                </c:pt>
                <c:pt idx="1884">
                  <c:v>43276</c:v>
                </c:pt>
                <c:pt idx="1885">
                  <c:v>43277</c:v>
                </c:pt>
                <c:pt idx="1886">
                  <c:v>43278</c:v>
                </c:pt>
                <c:pt idx="1887">
                  <c:v>43279</c:v>
                </c:pt>
                <c:pt idx="1888">
                  <c:v>43280</c:v>
                </c:pt>
                <c:pt idx="1889">
                  <c:v>43281</c:v>
                </c:pt>
                <c:pt idx="1890">
                  <c:v>43282</c:v>
                </c:pt>
                <c:pt idx="1891">
                  <c:v>43283</c:v>
                </c:pt>
                <c:pt idx="1892">
                  <c:v>43284</c:v>
                </c:pt>
                <c:pt idx="1893">
                  <c:v>43285</c:v>
                </c:pt>
                <c:pt idx="1894">
                  <c:v>43286</c:v>
                </c:pt>
                <c:pt idx="1895">
                  <c:v>43287</c:v>
                </c:pt>
                <c:pt idx="1896">
                  <c:v>43288</c:v>
                </c:pt>
                <c:pt idx="1897">
                  <c:v>43289</c:v>
                </c:pt>
                <c:pt idx="1898">
                  <c:v>43290</c:v>
                </c:pt>
                <c:pt idx="1899">
                  <c:v>43291</c:v>
                </c:pt>
                <c:pt idx="1900">
                  <c:v>43292</c:v>
                </c:pt>
                <c:pt idx="1901">
                  <c:v>43293</c:v>
                </c:pt>
                <c:pt idx="1902">
                  <c:v>43294</c:v>
                </c:pt>
                <c:pt idx="1903">
                  <c:v>43295</c:v>
                </c:pt>
                <c:pt idx="1904">
                  <c:v>43296</c:v>
                </c:pt>
                <c:pt idx="1905">
                  <c:v>43297</c:v>
                </c:pt>
                <c:pt idx="1906">
                  <c:v>43298</c:v>
                </c:pt>
                <c:pt idx="1907">
                  <c:v>43299</c:v>
                </c:pt>
                <c:pt idx="1908">
                  <c:v>43300</c:v>
                </c:pt>
                <c:pt idx="1909">
                  <c:v>43301</c:v>
                </c:pt>
                <c:pt idx="1910">
                  <c:v>43302</c:v>
                </c:pt>
                <c:pt idx="1911">
                  <c:v>43303</c:v>
                </c:pt>
                <c:pt idx="1912">
                  <c:v>43304</c:v>
                </c:pt>
                <c:pt idx="1913">
                  <c:v>43305</c:v>
                </c:pt>
                <c:pt idx="1914">
                  <c:v>43306</c:v>
                </c:pt>
                <c:pt idx="1915">
                  <c:v>43307</c:v>
                </c:pt>
                <c:pt idx="1916">
                  <c:v>43308</c:v>
                </c:pt>
                <c:pt idx="1917">
                  <c:v>43309</c:v>
                </c:pt>
                <c:pt idx="1918">
                  <c:v>43310</c:v>
                </c:pt>
                <c:pt idx="1919">
                  <c:v>43311</c:v>
                </c:pt>
                <c:pt idx="1920">
                  <c:v>43312</c:v>
                </c:pt>
                <c:pt idx="1921">
                  <c:v>43313</c:v>
                </c:pt>
                <c:pt idx="1922">
                  <c:v>43314</c:v>
                </c:pt>
                <c:pt idx="1923">
                  <c:v>43315</c:v>
                </c:pt>
                <c:pt idx="1924">
                  <c:v>43316</c:v>
                </c:pt>
                <c:pt idx="1925">
                  <c:v>43317</c:v>
                </c:pt>
                <c:pt idx="1926">
                  <c:v>43318</c:v>
                </c:pt>
                <c:pt idx="1927">
                  <c:v>43319</c:v>
                </c:pt>
                <c:pt idx="1928">
                  <c:v>43320</c:v>
                </c:pt>
                <c:pt idx="1929">
                  <c:v>43321</c:v>
                </c:pt>
                <c:pt idx="1930">
                  <c:v>43322</c:v>
                </c:pt>
                <c:pt idx="1931">
                  <c:v>43323</c:v>
                </c:pt>
                <c:pt idx="1932">
                  <c:v>43324</c:v>
                </c:pt>
                <c:pt idx="1933">
                  <c:v>43325</c:v>
                </c:pt>
                <c:pt idx="1934">
                  <c:v>43326</c:v>
                </c:pt>
                <c:pt idx="1935">
                  <c:v>43327</c:v>
                </c:pt>
                <c:pt idx="1936">
                  <c:v>43328</c:v>
                </c:pt>
                <c:pt idx="1937">
                  <c:v>43329</c:v>
                </c:pt>
                <c:pt idx="1938">
                  <c:v>43330</c:v>
                </c:pt>
                <c:pt idx="1939">
                  <c:v>43331</c:v>
                </c:pt>
                <c:pt idx="1940">
                  <c:v>43332</c:v>
                </c:pt>
                <c:pt idx="1941">
                  <c:v>43333</c:v>
                </c:pt>
                <c:pt idx="1942">
                  <c:v>43334</c:v>
                </c:pt>
                <c:pt idx="1943">
                  <c:v>43335</c:v>
                </c:pt>
                <c:pt idx="1944">
                  <c:v>43336</c:v>
                </c:pt>
                <c:pt idx="1945">
                  <c:v>43337</c:v>
                </c:pt>
                <c:pt idx="1946">
                  <c:v>43338</c:v>
                </c:pt>
                <c:pt idx="1947">
                  <c:v>43339</c:v>
                </c:pt>
                <c:pt idx="1948">
                  <c:v>43340</c:v>
                </c:pt>
                <c:pt idx="1949">
                  <c:v>43341</c:v>
                </c:pt>
                <c:pt idx="1950">
                  <c:v>43342</c:v>
                </c:pt>
                <c:pt idx="1951">
                  <c:v>43343</c:v>
                </c:pt>
                <c:pt idx="1952">
                  <c:v>43344</c:v>
                </c:pt>
                <c:pt idx="1953">
                  <c:v>43345</c:v>
                </c:pt>
                <c:pt idx="1954">
                  <c:v>43346</c:v>
                </c:pt>
                <c:pt idx="1955">
                  <c:v>43347</c:v>
                </c:pt>
                <c:pt idx="1956">
                  <c:v>43348</c:v>
                </c:pt>
                <c:pt idx="1957">
                  <c:v>43349</c:v>
                </c:pt>
                <c:pt idx="1958">
                  <c:v>43350</c:v>
                </c:pt>
                <c:pt idx="1959">
                  <c:v>43351</c:v>
                </c:pt>
                <c:pt idx="1960">
                  <c:v>43352</c:v>
                </c:pt>
                <c:pt idx="1961">
                  <c:v>43353</c:v>
                </c:pt>
                <c:pt idx="1962">
                  <c:v>43354</c:v>
                </c:pt>
                <c:pt idx="1963">
                  <c:v>43355</c:v>
                </c:pt>
                <c:pt idx="1964">
                  <c:v>43356</c:v>
                </c:pt>
                <c:pt idx="1965">
                  <c:v>43357</c:v>
                </c:pt>
                <c:pt idx="1966">
                  <c:v>43358</c:v>
                </c:pt>
                <c:pt idx="1967">
                  <c:v>43359</c:v>
                </c:pt>
                <c:pt idx="1968">
                  <c:v>43360</c:v>
                </c:pt>
                <c:pt idx="1969">
                  <c:v>43361</c:v>
                </c:pt>
                <c:pt idx="1970">
                  <c:v>43362</c:v>
                </c:pt>
                <c:pt idx="1971">
                  <c:v>43363</c:v>
                </c:pt>
                <c:pt idx="1972">
                  <c:v>43364</c:v>
                </c:pt>
                <c:pt idx="1973">
                  <c:v>43365</c:v>
                </c:pt>
                <c:pt idx="1974">
                  <c:v>43366</c:v>
                </c:pt>
                <c:pt idx="1975">
                  <c:v>43367</c:v>
                </c:pt>
                <c:pt idx="1976">
                  <c:v>43368</c:v>
                </c:pt>
                <c:pt idx="1977">
                  <c:v>43369</c:v>
                </c:pt>
                <c:pt idx="1978">
                  <c:v>43370</c:v>
                </c:pt>
                <c:pt idx="1979">
                  <c:v>43371</c:v>
                </c:pt>
                <c:pt idx="1980">
                  <c:v>43372</c:v>
                </c:pt>
                <c:pt idx="1981">
                  <c:v>43373</c:v>
                </c:pt>
                <c:pt idx="1982">
                  <c:v>43374</c:v>
                </c:pt>
                <c:pt idx="1983">
                  <c:v>43375</c:v>
                </c:pt>
                <c:pt idx="1984">
                  <c:v>43376</c:v>
                </c:pt>
                <c:pt idx="1985">
                  <c:v>43377</c:v>
                </c:pt>
                <c:pt idx="1986">
                  <c:v>43378</c:v>
                </c:pt>
                <c:pt idx="1987">
                  <c:v>43379</c:v>
                </c:pt>
                <c:pt idx="1988">
                  <c:v>43380</c:v>
                </c:pt>
                <c:pt idx="1989">
                  <c:v>43381</c:v>
                </c:pt>
                <c:pt idx="1990">
                  <c:v>43382</c:v>
                </c:pt>
                <c:pt idx="1991">
                  <c:v>43383</c:v>
                </c:pt>
                <c:pt idx="1992">
                  <c:v>43384</c:v>
                </c:pt>
                <c:pt idx="1993">
                  <c:v>43385</c:v>
                </c:pt>
                <c:pt idx="1994">
                  <c:v>43386</c:v>
                </c:pt>
                <c:pt idx="1995">
                  <c:v>43387</c:v>
                </c:pt>
                <c:pt idx="1996">
                  <c:v>43388</c:v>
                </c:pt>
                <c:pt idx="1997">
                  <c:v>43389</c:v>
                </c:pt>
                <c:pt idx="1998">
                  <c:v>43390</c:v>
                </c:pt>
                <c:pt idx="1999">
                  <c:v>43391</c:v>
                </c:pt>
                <c:pt idx="2000">
                  <c:v>43392</c:v>
                </c:pt>
                <c:pt idx="2001">
                  <c:v>43393</c:v>
                </c:pt>
                <c:pt idx="2002">
                  <c:v>43394</c:v>
                </c:pt>
                <c:pt idx="2003">
                  <c:v>43395</c:v>
                </c:pt>
                <c:pt idx="2004">
                  <c:v>43396</c:v>
                </c:pt>
                <c:pt idx="2005">
                  <c:v>43397</c:v>
                </c:pt>
                <c:pt idx="2006">
                  <c:v>43398</c:v>
                </c:pt>
                <c:pt idx="2007">
                  <c:v>43399</c:v>
                </c:pt>
                <c:pt idx="2008">
                  <c:v>43400</c:v>
                </c:pt>
                <c:pt idx="2009">
                  <c:v>43401</c:v>
                </c:pt>
                <c:pt idx="2010">
                  <c:v>43402</c:v>
                </c:pt>
                <c:pt idx="2011">
                  <c:v>43403</c:v>
                </c:pt>
                <c:pt idx="2012">
                  <c:v>43404</c:v>
                </c:pt>
                <c:pt idx="2013">
                  <c:v>43405</c:v>
                </c:pt>
                <c:pt idx="2014">
                  <c:v>43406</c:v>
                </c:pt>
                <c:pt idx="2015">
                  <c:v>43407</c:v>
                </c:pt>
                <c:pt idx="2016">
                  <c:v>43408</c:v>
                </c:pt>
                <c:pt idx="2017">
                  <c:v>43409</c:v>
                </c:pt>
                <c:pt idx="2018">
                  <c:v>43410</c:v>
                </c:pt>
                <c:pt idx="2019">
                  <c:v>43411</c:v>
                </c:pt>
                <c:pt idx="2020">
                  <c:v>43412</c:v>
                </c:pt>
                <c:pt idx="2021">
                  <c:v>43413</c:v>
                </c:pt>
                <c:pt idx="2022">
                  <c:v>43414</c:v>
                </c:pt>
                <c:pt idx="2023">
                  <c:v>43415</c:v>
                </c:pt>
                <c:pt idx="2024">
                  <c:v>43416</c:v>
                </c:pt>
                <c:pt idx="2025">
                  <c:v>43417</c:v>
                </c:pt>
                <c:pt idx="2026">
                  <c:v>43418</c:v>
                </c:pt>
                <c:pt idx="2027">
                  <c:v>43419</c:v>
                </c:pt>
                <c:pt idx="2028">
                  <c:v>43420</c:v>
                </c:pt>
                <c:pt idx="2029">
                  <c:v>43421</c:v>
                </c:pt>
                <c:pt idx="2030">
                  <c:v>43422</c:v>
                </c:pt>
                <c:pt idx="2031">
                  <c:v>43423</c:v>
                </c:pt>
                <c:pt idx="2032">
                  <c:v>43424</c:v>
                </c:pt>
                <c:pt idx="2033">
                  <c:v>43425</c:v>
                </c:pt>
                <c:pt idx="2034">
                  <c:v>43426</c:v>
                </c:pt>
                <c:pt idx="2035">
                  <c:v>43427</c:v>
                </c:pt>
                <c:pt idx="2036">
                  <c:v>43428</c:v>
                </c:pt>
                <c:pt idx="2037">
                  <c:v>43429</c:v>
                </c:pt>
                <c:pt idx="2038">
                  <c:v>43430</c:v>
                </c:pt>
                <c:pt idx="2039">
                  <c:v>43431</c:v>
                </c:pt>
                <c:pt idx="2040">
                  <c:v>43432</c:v>
                </c:pt>
                <c:pt idx="2041">
                  <c:v>43433</c:v>
                </c:pt>
                <c:pt idx="2042">
                  <c:v>43434</c:v>
                </c:pt>
                <c:pt idx="2043">
                  <c:v>43435</c:v>
                </c:pt>
                <c:pt idx="2044">
                  <c:v>43436</c:v>
                </c:pt>
                <c:pt idx="2045">
                  <c:v>43437</c:v>
                </c:pt>
                <c:pt idx="2046">
                  <c:v>43438</c:v>
                </c:pt>
                <c:pt idx="2047">
                  <c:v>43439</c:v>
                </c:pt>
                <c:pt idx="2048">
                  <c:v>43440</c:v>
                </c:pt>
                <c:pt idx="2049">
                  <c:v>43441</c:v>
                </c:pt>
                <c:pt idx="2050">
                  <c:v>43442</c:v>
                </c:pt>
                <c:pt idx="2051">
                  <c:v>43443</c:v>
                </c:pt>
                <c:pt idx="2052">
                  <c:v>43444</c:v>
                </c:pt>
                <c:pt idx="2053">
                  <c:v>43445</c:v>
                </c:pt>
                <c:pt idx="2054">
                  <c:v>43446</c:v>
                </c:pt>
                <c:pt idx="2055">
                  <c:v>43447</c:v>
                </c:pt>
                <c:pt idx="2056">
                  <c:v>43448</c:v>
                </c:pt>
                <c:pt idx="2057">
                  <c:v>43449</c:v>
                </c:pt>
                <c:pt idx="2058">
                  <c:v>43450</c:v>
                </c:pt>
                <c:pt idx="2059">
                  <c:v>43451</c:v>
                </c:pt>
                <c:pt idx="2060">
                  <c:v>43452</c:v>
                </c:pt>
                <c:pt idx="2061">
                  <c:v>43453</c:v>
                </c:pt>
                <c:pt idx="2062">
                  <c:v>43454</c:v>
                </c:pt>
                <c:pt idx="2063">
                  <c:v>43455</c:v>
                </c:pt>
                <c:pt idx="2064">
                  <c:v>43456</c:v>
                </c:pt>
                <c:pt idx="2065">
                  <c:v>43457</c:v>
                </c:pt>
                <c:pt idx="2066">
                  <c:v>43458</c:v>
                </c:pt>
                <c:pt idx="2067">
                  <c:v>43459</c:v>
                </c:pt>
                <c:pt idx="2068">
                  <c:v>43460</c:v>
                </c:pt>
                <c:pt idx="2069">
                  <c:v>43461</c:v>
                </c:pt>
                <c:pt idx="2070">
                  <c:v>43462</c:v>
                </c:pt>
                <c:pt idx="2071">
                  <c:v>43463</c:v>
                </c:pt>
                <c:pt idx="2072">
                  <c:v>43464</c:v>
                </c:pt>
                <c:pt idx="2073">
                  <c:v>43465</c:v>
                </c:pt>
                <c:pt idx="2074">
                  <c:v>43466</c:v>
                </c:pt>
                <c:pt idx="2075">
                  <c:v>43467</c:v>
                </c:pt>
                <c:pt idx="2076">
                  <c:v>43468</c:v>
                </c:pt>
                <c:pt idx="2077">
                  <c:v>43469</c:v>
                </c:pt>
                <c:pt idx="2078">
                  <c:v>43470</c:v>
                </c:pt>
                <c:pt idx="2079">
                  <c:v>43471</c:v>
                </c:pt>
                <c:pt idx="2080">
                  <c:v>43472</c:v>
                </c:pt>
                <c:pt idx="2081">
                  <c:v>43473</c:v>
                </c:pt>
                <c:pt idx="2082">
                  <c:v>43474</c:v>
                </c:pt>
                <c:pt idx="2083">
                  <c:v>43475</c:v>
                </c:pt>
                <c:pt idx="2084">
                  <c:v>43476</c:v>
                </c:pt>
                <c:pt idx="2085">
                  <c:v>43477</c:v>
                </c:pt>
                <c:pt idx="2086">
                  <c:v>43478</c:v>
                </c:pt>
                <c:pt idx="2087">
                  <c:v>43479</c:v>
                </c:pt>
                <c:pt idx="2088">
                  <c:v>43480</c:v>
                </c:pt>
                <c:pt idx="2089">
                  <c:v>43481</c:v>
                </c:pt>
                <c:pt idx="2090">
                  <c:v>43482</c:v>
                </c:pt>
                <c:pt idx="2091">
                  <c:v>43483</c:v>
                </c:pt>
                <c:pt idx="2092">
                  <c:v>43484</c:v>
                </c:pt>
                <c:pt idx="2093">
                  <c:v>43485</c:v>
                </c:pt>
                <c:pt idx="2094">
                  <c:v>43486</c:v>
                </c:pt>
                <c:pt idx="2095">
                  <c:v>43487</c:v>
                </c:pt>
                <c:pt idx="2096">
                  <c:v>43488</c:v>
                </c:pt>
                <c:pt idx="2097">
                  <c:v>43489</c:v>
                </c:pt>
                <c:pt idx="2098">
                  <c:v>43490</c:v>
                </c:pt>
                <c:pt idx="2099">
                  <c:v>43491</c:v>
                </c:pt>
                <c:pt idx="2100">
                  <c:v>43492</c:v>
                </c:pt>
                <c:pt idx="2101">
                  <c:v>43493</c:v>
                </c:pt>
                <c:pt idx="2102">
                  <c:v>43494</c:v>
                </c:pt>
                <c:pt idx="2103">
                  <c:v>43495</c:v>
                </c:pt>
                <c:pt idx="2104">
                  <c:v>43496</c:v>
                </c:pt>
                <c:pt idx="2105">
                  <c:v>43497</c:v>
                </c:pt>
                <c:pt idx="2106">
                  <c:v>43498</c:v>
                </c:pt>
                <c:pt idx="2107">
                  <c:v>43499</c:v>
                </c:pt>
                <c:pt idx="2108">
                  <c:v>43500</c:v>
                </c:pt>
                <c:pt idx="2109">
                  <c:v>43501</c:v>
                </c:pt>
                <c:pt idx="2110">
                  <c:v>43502</c:v>
                </c:pt>
                <c:pt idx="2111">
                  <c:v>43503</c:v>
                </c:pt>
                <c:pt idx="2112">
                  <c:v>43504</c:v>
                </c:pt>
                <c:pt idx="2113">
                  <c:v>43505</c:v>
                </c:pt>
                <c:pt idx="2114">
                  <c:v>43506</c:v>
                </c:pt>
                <c:pt idx="2115">
                  <c:v>43507</c:v>
                </c:pt>
                <c:pt idx="2116">
                  <c:v>43508</c:v>
                </c:pt>
                <c:pt idx="2117">
                  <c:v>43509</c:v>
                </c:pt>
                <c:pt idx="2118">
                  <c:v>43510</c:v>
                </c:pt>
                <c:pt idx="2119">
                  <c:v>43511</c:v>
                </c:pt>
                <c:pt idx="2120">
                  <c:v>43512</c:v>
                </c:pt>
                <c:pt idx="2121">
                  <c:v>43513</c:v>
                </c:pt>
                <c:pt idx="2122">
                  <c:v>43514</c:v>
                </c:pt>
                <c:pt idx="2123">
                  <c:v>43515</c:v>
                </c:pt>
                <c:pt idx="2124">
                  <c:v>43516</c:v>
                </c:pt>
                <c:pt idx="2125">
                  <c:v>43517</c:v>
                </c:pt>
                <c:pt idx="2126">
                  <c:v>43518</c:v>
                </c:pt>
                <c:pt idx="2127">
                  <c:v>43519</c:v>
                </c:pt>
                <c:pt idx="2128">
                  <c:v>43520</c:v>
                </c:pt>
                <c:pt idx="2129">
                  <c:v>43521</c:v>
                </c:pt>
                <c:pt idx="2130">
                  <c:v>43522</c:v>
                </c:pt>
                <c:pt idx="2131">
                  <c:v>43523</c:v>
                </c:pt>
                <c:pt idx="2132">
                  <c:v>43524</c:v>
                </c:pt>
                <c:pt idx="2133">
                  <c:v>43525</c:v>
                </c:pt>
                <c:pt idx="2134">
                  <c:v>43526</c:v>
                </c:pt>
                <c:pt idx="2135">
                  <c:v>43527</c:v>
                </c:pt>
                <c:pt idx="2136">
                  <c:v>43528</c:v>
                </c:pt>
                <c:pt idx="2137">
                  <c:v>43529</c:v>
                </c:pt>
                <c:pt idx="2138">
                  <c:v>43530</c:v>
                </c:pt>
                <c:pt idx="2139">
                  <c:v>43531</c:v>
                </c:pt>
                <c:pt idx="2140">
                  <c:v>43532</c:v>
                </c:pt>
                <c:pt idx="2141">
                  <c:v>43533</c:v>
                </c:pt>
                <c:pt idx="2142">
                  <c:v>43534</c:v>
                </c:pt>
                <c:pt idx="2143">
                  <c:v>43535</c:v>
                </c:pt>
                <c:pt idx="2144">
                  <c:v>43536</c:v>
                </c:pt>
                <c:pt idx="2145">
                  <c:v>43537</c:v>
                </c:pt>
                <c:pt idx="2146">
                  <c:v>43538</c:v>
                </c:pt>
                <c:pt idx="2147">
                  <c:v>43539</c:v>
                </c:pt>
                <c:pt idx="2148">
                  <c:v>43540</c:v>
                </c:pt>
                <c:pt idx="2149">
                  <c:v>43541</c:v>
                </c:pt>
                <c:pt idx="2150">
                  <c:v>43542</c:v>
                </c:pt>
                <c:pt idx="2151">
                  <c:v>43543</c:v>
                </c:pt>
                <c:pt idx="2152">
                  <c:v>43544</c:v>
                </c:pt>
                <c:pt idx="2153">
                  <c:v>43545</c:v>
                </c:pt>
                <c:pt idx="2154">
                  <c:v>43546</c:v>
                </c:pt>
                <c:pt idx="2155">
                  <c:v>43547</c:v>
                </c:pt>
                <c:pt idx="2156">
                  <c:v>43548</c:v>
                </c:pt>
                <c:pt idx="2157">
                  <c:v>43549</c:v>
                </c:pt>
                <c:pt idx="2158">
                  <c:v>43550</c:v>
                </c:pt>
                <c:pt idx="2159">
                  <c:v>43551</c:v>
                </c:pt>
                <c:pt idx="2160">
                  <c:v>43552</c:v>
                </c:pt>
                <c:pt idx="2161">
                  <c:v>43553</c:v>
                </c:pt>
                <c:pt idx="2162">
                  <c:v>43554</c:v>
                </c:pt>
                <c:pt idx="2163">
                  <c:v>43555</c:v>
                </c:pt>
                <c:pt idx="2164">
                  <c:v>43556</c:v>
                </c:pt>
                <c:pt idx="2165">
                  <c:v>43557</c:v>
                </c:pt>
                <c:pt idx="2166">
                  <c:v>43558</c:v>
                </c:pt>
                <c:pt idx="2167">
                  <c:v>43559</c:v>
                </c:pt>
                <c:pt idx="2168">
                  <c:v>43560</c:v>
                </c:pt>
                <c:pt idx="2169">
                  <c:v>43561</c:v>
                </c:pt>
                <c:pt idx="2170">
                  <c:v>43562</c:v>
                </c:pt>
                <c:pt idx="2171">
                  <c:v>43563</c:v>
                </c:pt>
                <c:pt idx="2172">
                  <c:v>43564</c:v>
                </c:pt>
                <c:pt idx="2173">
                  <c:v>43565</c:v>
                </c:pt>
                <c:pt idx="2174">
                  <c:v>43566</c:v>
                </c:pt>
                <c:pt idx="2175">
                  <c:v>43567</c:v>
                </c:pt>
                <c:pt idx="2176">
                  <c:v>43568</c:v>
                </c:pt>
                <c:pt idx="2177">
                  <c:v>43569</c:v>
                </c:pt>
                <c:pt idx="2178">
                  <c:v>43570</c:v>
                </c:pt>
                <c:pt idx="2179">
                  <c:v>43571</c:v>
                </c:pt>
                <c:pt idx="2180">
                  <c:v>43572</c:v>
                </c:pt>
                <c:pt idx="2181">
                  <c:v>43573</c:v>
                </c:pt>
                <c:pt idx="2182">
                  <c:v>43574</c:v>
                </c:pt>
                <c:pt idx="2183">
                  <c:v>43575</c:v>
                </c:pt>
                <c:pt idx="2184">
                  <c:v>43576</c:v>
                </c:pt>
                <c:pt idx="2185">
                  <c:v>43577</c:v>
                </c:pt>
                <c:pt idx="2186">
                  <c:v>43578</c:v>
                </c:pt>
                <c:pt idx="2187">
                  <c:v>43579</c:v>
                </c:pt>
                <c:pt idx="2188">
                  <c:v>43580</c:v>
                </c:pt>
                <c:pt idx="2189">
                  <c:v>43581</c:v>
                </c:pt>
                <c:pt idx="2190">
                  <c:v>43582</c:v>
                </c:pt>
                <c:pt idx="2191">
                  <c:v>43583</c:v>
                </c:pt>
                <c:pt idx="2192">
                  <c:v>43584</c:v>
                </c:pt>
                <c:pt idx="2193">
                  <c:v>43585</c:v>
                </c:pt>
                <c:pt idx="2194">
                  <c:v>43586</c:v>
                </c:pt>
                <c:pt idx="2195">
                  <c:v>43587</c:v>
                </c:pt>
                <c:pt idx="2196">
                  <c:v>43588</c:v>
                </c:pt>
                <c:pt idx="2197">
                  <c:v>43589</c:v>
                </c:pt>
                <c:pt idx="2198">
                  <c:v>43590</c:v>
                </c:pt>
                <c:pt idx="2199">
                  <c:v>43591</c:v>
                </c:pt>
                <c:pt idx="2200">
                  <c:v>43592</c:v>
                </c:pt>
                <c:pt idx="2201">
                  <c:v>43593</c:v>
                </c:pt>
                <c:pt idx="2202">
                  <c:v>43594</c:v>
                </c:pt>
                <c:pt idx="2203">
                  <c:v>43595</c:v>
                </c:pt>
                <c:pt idx="2204">
                  <c:v>43596</c:v>
                </c:pt>
                <c:pt idx="2205">
                  <c:v>43597</c:v>
                </c:pt>
                <c:pt idx="2206">
                  <c:v>43598</c:v>
                </c:pt>
                <c:pt idx="2207">
                  <c:v>43599</c:v>
                </c:pt>
                <c:pt idx="2208">
                  <c:v>43600</c:v>
                </c:pt>
                <c:pt idx="2209">
                  <c:v>43601</c:v>
                </c:pt>
                <c:pt idx="2210">
                  <c:v>43602</c:v>
                </c:pt>
                <c:pt idx="2211">
                  <c:v>43603</c:v>
                </c:pt>
                <c:pt idx="2212">
                  <c:v>43604</c:v>
                </c:pt>
                <c:pt idx="2213">
                  <c:v>43605</c:v>
                </c:pt>
                <c:pt idx="2214">
                  <c:v>43606</c:v>
                </c:pt>
                <c:pt idx="2215">
                  <c:v>43607</c:v>
                </c:pt>
              </c:numCache>
            </c:numRef>
          </c:cat>
          <c:val>
            <c:numRef>
              <c:f>StratsBTC!$K$3:$K$2218</c:f>
              <c:numCache>
                <c:formatCode>General</c:formatCode>
                <c:ptCount val="2216"/>
                <c:pt idx="0">
                  <c:v>100</c:v>
                </c:pt>
                <c:pt idx="1">
                  <c:v>107.6914674044742</c:v>
                </c:pt>
                <c:pt idx="2">
                  <c:v>103.55797320473251</c:v>
                </c:pt>
                <c:pt idx="3">
                  <c:v>87.154433848440348</c:v>
                </c:pt>
                <c:pt idx="4">
                  <c:v>78.373919035939707</c:v>
                </c:pt>
                <c:pt idx="5">
                  <c:v>72.812500828834388</c:v>
                </c:pt>
                <c:pt idx="6">
                  <c:v>83.795602923484594</c:v>
                </c:pt>
                <c:pt idx="7">
                  <c:v>86.330994403339545</c:v>
                </c:pt>
                <c:pt idx="8">
                  <c:v>83.637544297919206</c:v>
                </c:pt>
                <c:pt idx="9">
                  <c:v>83.037191425044526</c:v>
                </c:pt>
                <c:pt idx="10">
                  <c:v>84.574273542491326</c:v>
                </c:pt>
                <c:pt idx="11">
                  <c:v>83.899465289809754</c:v>
                </c:pt>
                <c:pt idx="12">
                  <c:v>87.268167743821593</c:v>
                </c:pt>
                <c:pt idx="13">
                  <c:v>85.803999465988895</c:v>
                </c:pt>
                <c:pt idx="14">
                  <c:v>85.620647864061041</c:v>
                </c:pt>
                <c:pt idx="15">
                  <c:v>87.834694065557301</c:v>
                </c:pt>
                <c:pt idx="16">
                  <c:v>83.005646342276918</c:v>
                </c:pt>
                <c:pt idx="17">
                  <c:v>85.026033954179908</c:v>
                </c:pt>
                <c:pt idx="18">
                  <c:v>88.401023316111505</c:v>
                </c:pt>
                <c:pt idx="19">
                  <c:v>91.567230459385087</c:v>
                </c:pt>
                <c:pt idx="20">
                  <c:v>91.919539896453742</c:v>
                </c:pt>
                <c:pt idx="21">
                  <c:v>90.79067824289433</c:v>
                </c:pt>
                <c:pt idx="22">
                  <c:v>90.793194841297336</c:v>
                </c:pt>
                <c:pt idx="23">
                  <c:v>91.443170567532334</c:v>
                </c:pt>
                <c:pt idx="24">
                  <c:v>92.189817387309517</c:v>
                </c:pt>
                <c:pt idx="25">
                  <c:v>94.275810737800001</c:v>
                </c:pt>
                <c:pt idx="26">
                  <c:v>99.107260656625485</c:v>
                </c:pt>
                <c:pt idx="27">
                  <c:v>98.194144393717465</c:v>
                </c:pt>
                <c:pt idx="28">
                  <c:v>99.304828488940203</c:v>
                </c:pt>
                <c:pt idx="29">
                  <c:v>96.524440604229753</c:v>
                </c:pt>
                <c:pt idx="30">
                  <c:v>95.961258903662198</c:v>
                </c:pt>
                <c:pt idx="31">
                  <c:v>98.410875404219624</c:v>
                </c:pt>
                <c:pt idx="32">
                  <c:v>95.802073785765543</c:v>
                </c:pt>
                <c:pt idx="33">
                  <c:v>95.945637004903233</c:v>
                </c:pt>
                <c:pt idx="34">
                  <c:v>96.163560839227387</c:v>
                </c:pt>
                <c:pt idx="35">
                  <c:v>90.944835638896095</c:v>
                </c:pt>
                <c:pt idx="36">
                  <c:v>90.887843685228475</c:v>
                </c:pt>
                <c:pt idx="37">
                  <c:v>90.287999476808494</c:v>
                </c:pt>
                <c:pt idx="38">
                  <c:v>90.454129044963423</c:v>
                </c:pt>
                <c:pt idx="39">
                  <c:v>87.735225782439699</c:v>
                </c:pt>
                <c:pt idx="40">
                  <c:v>82.897593079594415</c:v>
                </c:pt>
                <c:pt idx="41">
                  <c:v>80.513971702781475</c:v>
                </c:pt>
                <c:pt idx="42">
                  <c:v>74.339095870885302</c:v>
                </c:pt>
                <c:pt idx="43">
                  <c:v>79.055595172813824</c:v>
                </c:pt>
                <c:pt idx="44">
                  <c:v>80.946856228980906</c:v>
                </c:pt>
                <c:pt idx="45">
                  <c:v>80.384979201713136</c:v>
                </c:pt>
                <c:pt idx="46">
                  <c:v>77.296034781808601</c:v>
                </c:pt>
                <c:pt idx="47">
                  <c:v>74.304052029731949</c:v>
                </c:pt>
                <c:pt idx="48">
                  <c:v>74.307452536752706</c:v>
                </c:pt>
                <c:pt idx="49">
                  <c:v>73.946709524376161</c:v>
                </c:pt>
                <c:pt idx="50">
                  <c:v>75.570104761551448</c:v>
                </c:pt>
                <c:pt idx="51">
                  <c:v>79.801497284244704</c:v>
                </c:pt>
                <c:pt idx="52">
                  <c:v>80.428743730269062</c:v>
                </c:pt>
                <c:pt idx="53">
                  <c:v>81.83606238704958</c:v>
                </c:pt>
                <c:pt idx="54">
                  <c:v>81.348704143961697</c:v>
                </c:pt>
                <c:pt idx="55">
                  <c:v>80.452797901920547</c:v>
                </c:pt>
                <c:pt idx="56">
                  <c:v>79.928424064940302</c:v>
                </c:pt>
                <c:pt idx="57">
                  <c:v>76.313937519814914</c:v>
                </c:pt>
                <c:pt idx="58">
                  <c:v>77.208569371848355</c:v>
                </c:pt>
                <c:pt idx="59">
                  <c:v>77.241517760992565</c:v>
                </c:pt>
                <c:pt idx="60">
                  <c:v>75.335997335545699</c:v>
                </c:pt>
                <c:pt idx="61">
                  <c:v>70.289210614073994</c:v>
                </c:pt>
                <c:pt idx="62">
                  <c:v>70.53788867334994</c:v>
                </c:pt>
                <c:pt idx="63">
                  <c:v>71.737044880625746</c:v>
                </c:pt>
                <c:pt idx="64">
                  <c:v>65.376987733147914</c:v>
                </c:pt>
                <c:pt idx="65">
                  <c:v>66.917837446002721</c:v>
                </c:pt>
                <c:pt idx="66">
                  <c:v>57.559222315255226</c:v>
                </c:pt>
                <c:pt idx="67">
                  <c:v>59.783336197698922</c:v>
                </c:pt>
                <c:pt idx="68">
                  <c:v>50.797373552178541</c:v>
                </c:pt>
                <c:pt idx="69">
                  <c:v>52.167920773458583</c:v>
                </c:pt>
                <c:pt idx="70">
                  <c:v>55.342078166313371</c:v>
                </c:pt>
                <c:pt idx="71">
                  <c:v>56.793883417086427</c:v>
                </c:pt>
                <c:pt idx="72">
                  <c:v>56.916977693736698</c:v>
                </c:pt>
                <c:pt idx="73">
                  <c:v>64.387536348543406</c:v>
                </c:pt>
                <c:pt idx="74">
                  <c:v>66.031580224106733</c:v>
                </c:pt>
                <c:pt idx="75">
                  <c:v>69.449053911252136</c:v>
                </c:pt>
                <c:pt idx="76">
                  <c:v>72.814221770371446</c:v>
                </c:pt>
                <c:pt idx="77">
                  <c:v>70.2577294571077</c:v>
                </c:pt>
                <c:pt idx="78">
                  <c:v>73.006649429411382</c:v>
                </c:pt>
                <c:pt idx="79">
                  <c:v>72.297847816255754</c:v>
                </c:pt>
                <c:pt idx="80">
                  <c:v>73.072916968966751</c:v>
                </c:pt>
                <c:pt idx="81">
                  <c:v>67.193444741420848</c:v>
                </c:pt>
                <c:pt idx="82">
                  <c:v>68.369282221869312</c:v>
                </c:pt>
                <c:pt idx="83">
                  <c:v>66.303441934866356</c:v>
                </c:pt>
                <c:pt idx="84">
                  <c:v>67.316017748209262</c:v>
                </c:pt>
                <c:pt idx="85">
                  <c:v>67.942804186551768</c:v>
                </c:pt>
                <c:pt idx="86">
                  <c:v>70.868646112693284</c:v>
                </c:pt>
                <c:pt idx="87">
                  <c:v>70.086106282072507</c:v>
                </c:pt>
                <c:pt idx="88">
                  <c:v>71.854664276619303</c:v>
                </c:pt>
                <c:pt idx="89">
                  <c:v>71.198215685498155</c:v>
                </c:pt>
                <c:pt idx="90">
                  <c:v>69.785514964625406</c:v>
                </c:pt>
                <c:pt idx="91">
                  <c:v>73.963521173845393</c:v>
                </c:pt>
                <c:pt idx="92">
                  <c:v>75.027145298654389</c:v>
                </c:pt>
                <c:pt idx="93">
                  <c:v>80.057010617055184</c:v>
                </c:pt>
                <c:pt idx="94">
                  <c:v>78.644126311905595</c:v>
                </c:pt>
                <c:pt idx="95">
                  <c:v>77.090550152205708</c:v>
                </c:pt>
                <c:pt idx="96">
                  <c:v>77.45699523046892</c:v>
                </c:pt>
                <c:pt idx="97">
                  <c:v>77.089597302173999</c:v>
                </c:pt>
                <c:pt idx="98">
                  <c:v>77.922942380205683</c:v>
                </c:pt>
                <c:pt idx="99">
                  <c:v>78.719140538970805</c:v>
                </c:pt>
                <c:pt idx="100">
                  <c:v>79.107650110588636</c:v>
                </c:pt>
                <c:pt idx="101">
                  <c:v>79.103358105636545</c:v>
                </c:pt>
                <c:pt idx="102">
                  <c:v>76.320259842717917</c:v>
                </c:pt>
                <c:pt idx="103">
                  <c:v>76.167924389001954</c:v>
                </c:pt>
                <c:pt idx="104">
                  <c:v>76.311978502914499</c:v>
                </c:pt>
                <c:pt idx="105">
                  <c:v>77.789624168158767</c:v>
                </c:pt>
                <c:pt idx="106">
                  <c:v>79.000403517177617</c:v>
                </c:pt>
                <c:pt idx="107">
                  <c:v>80.744438338985276</c:v>
                </c:pt>
                <c:pt idx="108">
                  <c:v>83.377215332317633</c:v>
                </c:pt>
                <c:pt idx="109">
                  <c:v>81.469000819258952</c:v>
                </c:pt>
                <c:pt idx="110">
                  <c:v>80.723886082595897</c:v>
                </c:pt>
                <c:pt idx="111">
                  <c:v>84.059856202407531</c:v>
                </c:pt>
                <c:pt idx="112">
                  <c:v>84.055295514299758</c:v>
                </c:pt>
                <c:pt idx="113">
                  <c:v>88.123899173445096</c:v>
                </c:pt>
                <c:pt idx="114">
                  <c:v>89.755704688624959</c:v>
                </c:pt>
                <c:pt idx="115">
                  <c:v>91.298474792651547</c:v>
                </c:pt>
                <c:pt idx="116">
                  <c:v>89.701536612359263</c:v>
                </c:pt>
                <c:pt idx="117">
                  <c:v>87.734564410280527</c:v>
                </c:pt>
                <c:pt idx="118">
                  <c:v>88.877387259985838</c:v>
                </c:pt>
                <c:pt idx="119">
                  <c:v>90.397658221418396</c:v>
                </c:pt>
                <c:pt idx="120">
                  <c:v>88.875144966144148</c:v>
                </c:pt>
                <c:pt idx="121">
                  <c:v>93.637572178635978</c:v>
                </c:pt>
                <c:pt idx="122">
                  <c:v>90.760446157080267</c:v>
                </c:pt>
                <c:pt idx="123">
                  <c:v>90.585281324830717</c:v>
                </c:pt>
                <c:pt idx="124">
                  <c:v>98.795879488988007</c:v>
                </c:pt>
                <c:pt idx="125">
                  <c:v>100.1671043257833</c:v>
                </c:pt>
                <c:pt idx="126">
                  <c:v>102.3744487666314</c:v>
                </c:pt>
                <c:pt idx="127">
                  <c:v>100.52624314048551</c:v>
                </c:pt>
                <c:pt idx="128">
                  <c:v>101.20157039458159</c:v>
                </c:pt>
                <c:pt idx="129">
                  <c:v>93.774483194999107</c:v>
                </c:pt>
                <c:pt idx="130">
                  <c:v>93.54002752050198</c:v>
                </c:pt>
                <c:pt idx="131">
                  <c:v>88.148798877828412</c:v>
                </c:pt>
                <c:pt idx="132">
                  <c:v>91.843084697217563</c:v>
                </c:pt>
                <c:pt idx="133">
                  <c:v>89.996061608155046</c:v>
                </c:pt>
                <c:pt idx="134">
                  <c:v>94.022730187630785</c:v>
                </c:pt>
                <c:pt idx="135">
                  <c:v>93.129994029205662</c:v>
                </c:pt>
                <c:pt idx="136">
                  <c:v>100.03332138494279</c:v>
                </c:pt>
                <c:pt idx="137">
                  <c:v>98.459904098139504</c:v>
                </c:pt>
                <c:pt idx="138">
                  <c:v>99.822779833258778</c:v>
                </c:pt>
                <c:pt idx="139">
                  <c:v>95.557627578927935</c:v>
                </c:pt>
                <c:pt idx="140">
                  <c:v>96.402863071120024</c:v>
                </c:pt>
                <c:pt idx="141">
                  <c:v>97.395898148101935</c:v>
                </c:pt>
                <c:pt idx="142">
                  <c:v>97.346248939461333</c:v>
                </c:pt>
                <c:pt idx="143">
                  <c:v>97.2004859479608</c:v>
                </c:pt>
                <c:pt idx="144">
                  <c:v>95.84962104055964</c:v>
                </c:pt>
                <c:pt idx="145">
                  <c:v>93.914860256873766</c:v>
                </c:pt>
                <c:pt idx="146">
                  <c:v>94.198074041638947</c:v>
                </c:pt>
                <c:pt idx="147">
                  <c:v>95.442235413237853</c:v>
                </c:pt>
                <c:pt idx="148">
                  <c:v>93.093873417792977</c:v>
                </c:pt>
                <c:pt idx="149">
                  <c:v>94.049696230718027</c:v>
                </c:pt>
                <c:pt idx="150">
                  <c:v>94.761514604995696</c:v>
                </c:pt>
                <c:pt idx="151">
                  <c:v>94.874621949170731</c:v>
                </c:pt>
                <c:pt idx="152">
                  <c:v>98.860150298010893</c:v>
                </c:pt>
                <c:pt idx="153">
                  <c:v>99.5937621754303</c:v>
                </c:pt>
                <c:pt idx="154">
                  <c:v>101.4800342454527</c:v>
                </c:pt>
                <c:pt idx="155">
                  <c:v>98.267717960958365</c:v>
                </c:pt>
                <c:pt idx="156">
                  <c:v>97.656525303571868</c:v>
                </c:pt>
                <c:pt idx="157">
                  <c:v>84.315621827787808</c:v>
                </c:pt>
                <c:pt idx="158">
                  <c:v>91.329345759189138</c:v>
                </c:pt>
                <c:pt idx="159">
                  <c:v>95.298764845659051</c:v>
                </c:pt>
                <c:pt idx="160">
                  <c:v>94.953795675854721</c:v>
                </c:pt>
                <c:pt idx="161">
                  <c:v>95.28103761820266</c:v>
                </c:pt>
                <c:pt idx="162">
                  <c:v>93.754325971033623</c:v>
                </c:pt>
                <c:pt idx="163">
                  <c:v>93.054981654556826</c:v>
                </c:pt>
                <c:pt idx="164">
                  <c:v>96.513646139743003</c:v>
                </c:pt>
                <c:pt idx="165">
                  <c:v>96.434560471292599</c:v>
                </c:pt>
                <c:pt idx="166">
                  <c:v>96.658248780693214</c:v>
                </c:pt>
                <c:pt idx="167">
                  <c:v>99.820795910301413</c:v>
                </c:pt>
                <c:pt idx="168">
                  <c:v>101.9861999914976</c:v>
                </c:pt>
                <c:pt idx="169">
                  <c:v>103.7452871206159</c:v>
                </c:pt>
                <c:pt idx="170">
                  <c:v>107.2244132708677</c:v>
                </c:pt>
                <c:pt idx="171">
                  <c:v>105.2326850728095</c:v>
                </c:pt>
                <c:pt idx="172">
                  <c:v>107.95837469902651</c:v>
                </c:pt>
                <c:pt idx="173">
                  <c:v>115.1202152940326</c:v>
                </c:pt>
                <c:pt idx="174">
                  <c:v>127.2637433588949</c:v>
                </c:pt>
                <c:pt idx="175">
                  <c:v>128.87328450939</c:v>
                </c:pt>
                <c:pt idx="176">
                  <c:v>134.47557578785711</c:v>
                </c:pt>
                <c:pt idx="177">
                  <c:v>142.99247110215231</c:v>
                </c:pt>
                <c:pt idx="178">
                  <c:v>157.6411461035178</c:v>
                </c:pt>
                <c:pt idx="179">
                  <c:v>146.27552350132919</c:v>
                </c:pt>
                <c:pt idx="180">
                  <c:v>137.7521277641348</c:v>
                </c:pt>
                <c:pt idx="181">
                  <c:v>130.83085337187171</c:v>
                </c:pt>
                <c:pt idx="182">
                  <c:v>144.93093939151029</c:v>
                </c:pt>
                <c:pt idx="183">
                  <c:v>146.47980735427049</c:v>
                </c:pt>
                <c:pt idx="184">
                  <c:v>150.78030666909569</c:v>
                </c:pt>
                <c:pt idx="185">
                  <c:v>147.5114530416607</c:v>
                </c:pt>
                <c:pt idx="186">
                  <c:v>150.47625147065389</c:v>
                </c:pt>
                <c:pt idx="187">
                  <c:v>152.0761178751587</c:v>
                </c:pt>
                <c:pt idx="188">
                  <c:v>152.09737051156191</c:v>
                </c:pt>
                <c:pt idx="189">
                  <c:v>158.60167677503361</c:v>
                </c:pt>
                <c:pt idx="190">
                  <c:v>168.95509718552381</c:v>
                </c:pt>
                <c:pt idx="191">
                  <c:v>180.84874702207361</c:v>
                </c:pt>
                <c:pt idx="192">
                  <c:v>193.56707633381231</c:v>
                </c:pt>
                <c:pt idx="193">
                  <c:v>218.5617535750261</c:v>
                </c:pt>
                <c:pt idx="194">
                  <c:v>249.29793068874329</c:v>
                </c:pt>
                <c:pt idx="195">
                  <c:v>250.02173285188749</c:v>
                </c:pt>
                <c:pt idx="196">
                  <c:v>240.7994407719728</c:v>
                </c:pt>
                <c:pt idx="197">
                  <c:v>252.44961523367431</c:v>
                </c:pt>
                <c:pt idx="198">
                  <c:v>265.6245752651613</c:v>
                </c:pt>
                <c:pt idx="199">
                  <c:v>300.28665478988938</c:v>
                </c:pt>
                <c:pt idx="200">
                  <c:v>309.7278037639266</c:v>
                </c:pt>
                <c:pt idx="201">
                  <c:v>308.05253306028169</c:v>
                </c:pt>
                <c:pt idx="202">
                  <c:v>324.45005553488312</c:v>
                </c:pt>
                <c:pt idx="203">
                  <c:v>362.67631544447948</c:v>
                </c:pt>
                <c:pt idx="204">
                  <c:v>518.49152669153239</c:v>
                </c:pt>
                <c:pt idx="205">
                  <c:v>430.80268868860469</c:v>
                </c:pt>
                <c:pt idx="206">
                  <c:v>435.36287146946057</c:v>
                </c:pt>
                <c:pt idx="207">
                  <c:v>532.31089045254839</c:v>
                </c:pt>
                <c:pt idx="208">
                  <c:v>568.39423761063051</c:v>
                </c:pt>
                <c:pt idx="209">
                  <c:v>587.80008905339218</c:v>
                </c:pt>
                <c:pt idx="210">
                  <c:v>570.40281702906714</c:v>
                </c:pt>
                <c:pt idx="211">
                  <c:v>588.68664402256843</c:v>
                </c:pt>
                <c:pt idx="212">
                  <c:v>683.67878173567317</c:v>
                </c:pt>
                <c:pt idx="213">
                  <c:v>738.0501734577615</c:v>
                </c:pt>
                <c:pt idx="214">
                  <c:v>760.10095704634978</c:v>
                </c:pt>
                <c:pt idx="215">
                  <c:v>833.7312110888173</c:v>
                </c:pt>
                <c:pt idx="216">
                  <c:v>831.81518757507274</c:v>
                </c:pt>
                <c:pt idx="217">
                  <c:v>703.92992526068815</c:v>
                </c:pt>
                <c:pt idx="218">
                  <c:v>768.31584788777002</c:v>
                </c:pt>
                <c:pt idx="219">
                  <c:v>794.01159851392936</c:v>
                </c:pt>
                <c:pt idx="220">
                  <c:v>847.64243083447639</c:v>
                </c:pt>
                <c:pt idx="221">
                  <c:v>769.50115072243034</c:v>
                </c:pt>
                <c:pt idx="222">
                  <c:v>610.67169644761805</c:v>
                </c:pt>
                <c:pt idx="223">
                  <c:v>514.02955832772273</c:v>
                </c:pt>
                <c:pt idx="224">
                  <c:v>585.88320723781499</c:v>
                </c:pt>
                <c:pt idx="225">
                  <c:v>657.49396680913969</c:v>
                </c:pt>
                <c:pt idx="226">
                  <c:v>727.62514001888576</c:v>
                </c:pt>
                <c:pt idx="227">
                  <c:v>646.5944796913252</c:v>
                </c:pt>
                <c:pt idx="228">
                  <c:v>642.71728127401843</c:v>
                </c:pt>
                <c:pt idx="229">
                  <c:v>656.90188450062033</c:v>
                </c:pt>
                <c:pt idx="230">
                  <c:v>642.16179225535734</c:v>
                </c:pt>
                <c:pt idx="231">
                  <c:v>644.71738194306215</c:v>
                </c:pt>
                <c:pt idx="232">
                  <c:v>519.4727709290446</c:v>
                </c:pt>
                <c:pt idx="233">
                  <c:v>501.8950796225385</c:v>
                </c:pt>
                <c:pt idx="234">
                  <c:v>384.56867367993942</c:v>
                </c:pt>
                <c:pt idx="235">
                  <c:v>509.07831140852409</c:v>
                </c:pt>
                <c:pt idx="236">
                  <c:v>460.02332163436358</c:v>
                </c:pt>
                <c:pt idx="237">
                  <c:v>445.53527445224461</c:v>
                </c:pt>
                <c:pt idx="238">
                  <c:v>453.98543785960038</c:v>
                </c:pt>
                <c:pt idx="239">
                  <c:v>495.32248597191</c:v>
                </c:pt>
                <c:pt idx="240">
                  <c:v>489.53630492363408</c:v>
                </c:pt>
                <c:pt idx="241">
                  <c:v>501.74116535286419</c:v>
                </c:pt>
                <c:pt idx="242">
                  <c:v>560.38193810351129</c:v>
                </c:pt>
                <c:pt idx="243">
                  <c:v>540.56114892953178</c:v>
                </c:pt>
                <c:pt idx="244">
                  <c:v>535.20761653762975</c:v>
                </c:pt>
                <c:pt idx="245">
                  <c:v>547.84125428259142</c:v>
                </c:pt>
                <c:pt idx="246">
                  <c:v>555.95874409054966</c:v>
                </c:pt>
                <c:pt idx="247">
                  <c:v>554.36981070701177</c:v>
                </c:pt>
                <c:pt idx="248">
                  <c:v>567.12536075945309</c:v>
                </c:pt>
                <c:pt idx="249">
                  <c:v>589.87812108868502</c:v>
                </c:pt>
                <c:pt idx="250">
                  <c:v>601.85113924967152</c:v>
                </c:pt>
                <c:pt idx="251">
                  <c:v>631.80371623577105</c:v>
                </c:pt>
                <c:pt idx="252">
                  <c:v>686.17963765607317</c:v>
                </c:pt>
                <c:pt idx="253">
                  <c:v>700.6667515109034</c:v>
                </c:pt>
                <c:pt idx="254">
                  <c:v>589.43080860895327</c:v>
                </c:pt>
                <c:pt idx="255">
                  <c:v>619.326039028781</c:v>
                </c:pt>
                <c:pt idx="256">
                  <c:v>622.33497792743754</c:v>
                </c:pt>
                <c:pt idx="257">
                  <c:v>638.18917820659203</c:v>
                </c:pt>
                <c:pt idx="258">
                  <c:v>671.56748365660997</c:v>
                </c:pt>
                <c:pt idx="259">
                  <c:v>634.2548088039963</c:v>
                </c:pt>
                <c:pt idx="260">
                  <c:v>618.04110231606523</c:v>
                </c:pt>
                <c:pt idx="261">
                  <c:v>612.18129128917258</c:v>
                </c:pt>
                <c:pt idx="262">
                  <c:v>632.4471028630519</c:v>
                </c:pt>
                <c:pt idx="263">
                  <c:v>613.84856779042548</c:v>
                </c:pt>
                <c:pt idx="264">
                  <c:v>598.39614066232411</c:v>
                </c:pt>
                <c:pt idx="265">
                  <c:v>616.99193502499202</c:v>
                </c:pt>
                <c:pt idx="266">
                  <c:v>639.69901986720618</c:v>
                </c:pt>
                <c:pt idx="267">
                  <c:v>639.10611125202718</c:v>
                </c:pt>
                <c:pt idx="268">
                  <c:v>634.45183464680053</c:v>
                </c:pt>
                <c:pt idx="269">
                  <c:v>620.9632821189424</c:v>
                </c:pt>
                <c:pt idx="270">
                  <c:v>603.63553030473099</c:v>
                </c:pt>
                <c:pt idx="271">
                  <c:v>585.2669578200082</c:v>
                </c:pt>
                <c:pt idx="272">
                  <c:v>626.75099785658176</c:v>
                </c:pt>
                <c:pt idx="273">
                  <c:v>649.97024024604855</c:v>
                </c:pt>
                <c:pt idx="274">
                  <c:v>566.31723844269584</c:v>
                </c:pt>
                <c:pt idx="275">
                  <c:v>596.47482845811055</c:v>
                </c:pt>
                <c:pt idx="276">
                  <c:v>606.34566214413564</c:v>
                </c:pt>
                <c:pt idx="277">
                  <c:v>601.19626439057583</c:v>
                </c:pt>
                <c:pt idx="278">
                  <c:v>609.1572818833771</c:v>
                </c:pt>
                <c:pt idx="279">
                  <c:v>611.07665909122102</c:v>
                </c:pt>
                <c:pt idx="280">
                  <c:v>605.75168591837382</c:v>
                </c:pt>
                <c:pt idx="281">
                  <c:v>604.58859112260336</c:v>
                </c:pt>
                <c:pt idx="282">
                  <c:v>607.58669452433173</c:v>
                </c:pt>
                <c:pt idx="283">
                  <c:v>595.77566506154471</c:v>
                </c:pt>
                <c:pt idx="284">
                  <c:v>573.46531867660974</c:v>
                </c:pt>
                <c:pt idx="285">
                  <c:v>522.69512669457708</c:v>
                </c:pt>
                <c:pt idx="286">
                  <c:v>494.43360031502721</c:v>
                </c:pt>
                <c:pt idx="287">
                  <c:v>500.9951141617056</c:v>
                </c:pt>
                <c:pt idx="288">
                  <c:v>499.59604667476742</c:v>
                </c:pt>
                <c:pt idx="289">
                  <c:v>493.06934333938312</c:v>
                </c:pt>
                <c:pt idx="290">
                  <c:v>478.04152345305471</c:v>
                </c:pt>
                <c:pt idx="291">
                  <c:v>443.92215748376731</c:v>
                </c:pt>
                <c:pt idx="292">
                  <c:v>485.52219245824813</c:v>
                </c:pt>
                <c:pt idx="293">
                  <c:v>477.37679918307401</c:v>
                </c:pt>
                <c:pt idx="294">
                  <c:v>452.20303067219692</c:v>
                </c:pt>
                <c:pt idx="295">
                  <c:v>459.24794995451617</c:v>
                </c:pt>
                <c:pt idx="296">
                  <c:v>459.46502453586942</c:v>
                </c:pt>
                <c:pt idx="297">
                  <c:v>456.82233340079762</c:v>
                </c:pt>
                <c:pt idx="298">
                  <c:v>407.7520034254718</c:v>
                </c:pt>
                <c:pt idx="299">
                  <c:v>420.94182575750528</c:v>
                </c:pt>
                <c:pt idx="300">
                  <c:v>443.83706163901121</c:v>
                </c:pt>
                <c:pt idx="301">
                  <c:v>444.10622356833102</c:v>
                </c:pt>
                <c:pt idx="302">
                  <c:v>400.46468385194999</c:v>
                </c:pt>
                <c:pt idx="303">
                  <c:v>394.86465766235813</c:v>
                </c:pt>
                <c:pt idx="304">
                  <c:v>427.079776375059</c:v>
                </c:pt>
                <c:pt idx="305">
                  <c:v>424.18346029161432</c:v>
                </c:pt>
                <c:pt idx="306">
                  <c:v>402.53241785887388</c:v>
                </c:pt>
                <c:pt idx="307">
                  <c:v>414.49289098809612</c:v>
                </c:pt>
                <c:pt idx="308">
                  <c:v>410.20536372183881</c:v>
                </c:pt>
                <c:pt idx="309">
                  <c:v>489.30183659723428</c:v>
                </c:pt>
                <c:pt idx="310">
                  <c:v>488.557193383803</c:v>
                </c:pt>
                <c:pt idx="311">
                  <c:v>487.60014333245141</c:v>
                </c:pt>
                <c:pt idx="312">
                  <c:v>486.36478065732882</c:v>
                </c:pt>
                <c:pt idx="313">
                  <c:v>460.9087517229795</c:v>
                </c:pt>
                <c:pt idx="314">
                  <c:v>452.3124465948444</c:v>
                </c:pt>
                <c:pt idx="315">
                  <c:v>466.57993936482188</c:v>
                </c:pt>
                <c:pt idx="316">
                  <c:v>459.83750293249449</c:v>
                </c:pt>
                <c:pt idx="317">
                  <c:v>464.44176636319571</c:v>
                </c:pt>
                <c:pt idx="318">
                  <c:v>462.94438182577852</c:v>
                </c:pt>
                <c:pt idx="319">
                  <c:v>467.34290659843811</c:v>
                </c:pt>
                <c:pt idx="320">
                  <c:v>460.47738602241913</c:v>
                </c:pt>
                <c:pt idx="321">
                  <c:v>465.81292189737121</c:v>
                </c:pt>
                <c:pt idx="322">
                  <c:v>462.11896593213538</c:v>
                </c:pt>
                <c:pt idx="323">
                  <c:v>455.69418548086929</c:v>
                </c:pt>
                <c:pt idx="324">
                  <c:v>450.14873581301617</c:v>
                </c:pt>
                <c:pt idx="325">
                  <c:v>446.50748423943458</c:v>
                </c:pt>
                <c:pt idx="326">
                  <c:v>431.02106393430648</c:v>
                </c:pt>
                <c:pt idx="327">
                  <c:v>418.34750301644198</c:v>
                </c:pt>
                <c:pt idx="328">
                  <c:v>413.60321560070958</c:v>
                </c:pt>
                <c:pt idx="329">
                  <c:v>410.82117591908337</c:v>
                </c:pt>
                <c:pt idx="330">
                  <c:v>427.00424391404289</c:v>
                </c:pt>
                <c:pt idx="331">
                  <c:v>427.354351345537</c:v>
                </c:pt>
                <c:pt idx="332">
                  <c:v>425.06968248613072</c:v>
                </c:pt>
                <c:pt idx="333">
                  <c:v>344.84520758635239</c:v>
                </c:pt>
                <c:pt idx="334">
                  <c:v>362.70394555543459</c:v>
                </c:pt>
                <c:pt idx="335">
                  <c:v>359.39141535904469</c:v>
                </c:pt>
                <c:pt idx="336">
                  <c:v>336.76224013609652</c:v>
                </c:pt>
                <c:pt idx="337">
                  <c:v>334.35143306050372</c:v>
                </c:pt>
                <c:pt idx="338">
                  <c:v>349.97537947858137</c:v>
                </c:pt>
                <c:pt idx="339">
                  <c:v>319.78584787369408</c:v>
                </c:pt>
                <c:pt idx="340">
                  <c:v>325.31357885653159</c:v>
                </c:pt>
                <c:pt idx="341">
                  <c:v>327.35144956805061</c:v>
                </c:pt>
                <c:pt idx="342">
                  <c:v>337.8521209719467</c:v>
                </c:pt>
                <c:pt idx="343">
                  <c:v>336.8024826956821</c:v>
                </c:pt>
                <c:pt idx="344">
                  <c:v>328.6804710485481</c:v>
                </c:pt>
                <c:pt idx="345">
                  <c:v>331.34666966873721</c:v>
                </c:pt>
                <c:pt idx="346">
                  <c:v>323.75237972574649</c:v>
                </c:pt>
                <c:pt idx="347">
                  <c:v>267.02531420637928</c:v>
                </c:pt>
                <c:pt idx="348">
                  <c:v>307.79072090804812</c:v>
                </c:pt>
                <c:pt idx="349">
                  <c:v>307.89832244890903</c:v>
                </c:pt>
                <c:pt idx="350">
                  <c:v>302.71975812574902</c:v>
                </c:pt>
                <c:pt idx="351">
                  <c:v>335.40549015432481</c:v>
                </c:pt>
                <c:pt idx="352">
                  <c:v>376.91180678389901</c:v>
                </c:pt>
                <c:pt idx="353">
                  <c:v>385.52482276571772</c:v>
                </c:pt>
                <c:pt idx="354">
                  <c:v>362.52153888550492</c:v>
                </c:pt>
                <c:pt idx="355">
                  <c:v>350.58008960495431</c:v>
                </c:pt>
                <c:pt idx="356">
                  <c:v>366.5825752366444</c:v>
                </c:pt>
                <c:pt idx="357">
                  <c:v>364.07772746798548</c:v>
                </c:pt>
                <c:pt idx="358">
                  <c:v>362.30398163647118</c:v>
                </c:pt>
                <c:pt idx="359">
                  <c:v>356.54761970881918</c:v>
                </c:pt>
                <c:pt idx="360">
                  <c:v>358.99821068246689</c:v>
                </c:pt>
                <c:pt idx="361">
                  <c:v>365.67935108253118</c:v>
                </c:pt>
                <c:pt idx="362">
                  <c:v>337.14869466860893</c:v>
                </c:pt>
                <c:pt idx="363">
                  <c:v>335.04811028791659</c:v>
                </c:pt>
                <c:pt idx="364">
                  <c:v>318.80355072812512</c:v>
                </c:pt>
                <c:pt idx="365">
                  <c:v>321.63538856273442</c:v>
                </c:pt>
                <c:pt idx="366">
                  <c:v>326.67305384974071</c:v>
                </c:pt>
                <c:pt idx="367">
                  <c:v>326.97673649527178</c:v>
                </c:pt>
                <c:pt idx="368">
                  <c:v>334.3436378782535</c:v>
                </c:pt>
                <c:pt idx="369">
                  <c:v>328.20482408011918</c:v>
                </c:pt>
                <c:pt idx="370">
                  <c:v>319.70034659889211</c:v>
                </c:pt>
                <c:pt idx="371">
                  <c:v>318.68978007217697</c:v>
                </c:pt>
                <c:pt idx="372">
                  <c:v>316.54010140071409</c:v>
                </c:pt>
                <c:pt idx="373">
                  <c:v>313.22228782946968</c:v>
                </c:pt>
                <c:pt idx="374">
                  <c:v>320.40496694253301</c:v>
                </c:pt>
                <c:pt idx="375">
                  <c:v>321.37328746589799</c:v>
                </c:pt>
                <c:pt idx="376">
                  <c:v>328.13858940456811</c:v>
                </c:pt>
                <c:pt idx="377">
                  <c:v>331.74924874079619</c:v>
                </c:pt>
                <c:pt idx="378">
                  <c:v>320.38652472789948</c:v>
                </c:pt>
                <c:pt idx="379">
                  <c:v>322.24522348506753</c:v>
                </c:pt>
                <c:pt idx="380">
                  <c:v>321.65107681347541</c:v>
                </c:pt>
                <c:pt idx="381">
                  <c:v>324.04234081512442</c:v>
                </c:pt>
                <c:pt idx="382">
                  <c:v>326.4187478759427</c:v>
                </c:pt>
                <c:pt idx="383">
                  <c:v>326.9922043766615</c:v>
                </c:pt>
                <c:pt idx="384">
                  <c:v>327.5874916156464</c:v>
                </c:pt>
                <c:pt idx="385">
                  <c:v>325.64316229943972</c:v>
                </c:pt>
                <c:pt idx="386">
                  <c:v>325.5671171518772</c:v>
                </c:pt>
                <c:pt idx="387">
                  <c:v>354.40086723461701</c:v>
                </c:pt>
                <c:pt idx="388">
                  <c:v>358.7959627035105</c:v>
                </c:pt>
                <c:pt idx="389">
                  <c:v>382.71471021688581</c:v>
                </c:pt>
                <c:pt idx="390">
                  <c:v>379.51304667123702</c:v>
                </c:pt>
                <c:pt idx="391">
                  <c:v>383.08171485302722</c:v>
                </c:pt>
                <c:pt idx="392">
                  <c:v>416.94550554531128</c:v>
                </c:pt>
                <c:pt idx="393">
                  <c:v>425.55226059436478</c:v>
                </c:pt>
                <c:pt idx="394">
                  <c:v>416.6449608908793</c:v>
                </c:pt>
                <c:pt idx="395">
                  <c:v>420.86728546986672</c:v>
                </c:pt>
                <c:pt idx="396">
                  <c:v>414.36799903213841</c:v>
                </c:pt>
                <c:pt idx="397">
                  <c:v>448.73154146171748</c:v>
                </c:pt>
                <c:pt idx="398">
                  <c:v>454.79646194752968</c:v>
                </c:pt>
                <c:pt idx="399">
                  <c:v>459.54814143606887</c:v>
                </c:pt>
                <c:pt idx="400">
                  <c:v>481.68284552586601</c:v>
                </c:pt>
                <c:pt idx="401">
                  <c:v>486.7533831503327</c:v>
                </c:pt>
                <c:pt idx="402">
                  <c:v>467.77041581348021</c:v>
                </c:pt>
                <c:pt idx="403">
                  <c:v>480.6128971024541</c:v>
                </c:pt>
                <c:pt idx="404">
                  <c:v>476.53347711581159</c:v>
                </c:pt>
                <c:pt idx="405">
                  <c:v>477.43342582025309</c:v>
                </c:pt>
                <c:pt idx="406">
                  <c:v>478.26038162746119</c:v>
                </c:pt>
                <c:pt idx="407">
                  <c:v>473.14671217799099</c:v>
                </c:pt>
                <c:pt idx="408">
                  <c:v>476.02919260793522</c:v>
                </c:pt>
                <c:pt idx="409">
                  <c:v>461.33220630331442</c:v>
                </c:pt>
                <c:pt idx="410">
                  <c:v>427.73228996575989</c:v>
                </c:pt>
                <c:pt idx="411">
                  <c:v>437.33570144201821</c:v>
                </c:pt>
                <c:pt idx="412">
                  <c:v>420.6976475184934</c:v>
                </c:pt>
                <c:pt idx="413">
                  <c:v>432.02730505478632</c:v>
                </c:pt>
                <c:pt idx="414">
                  <c:v>431.457401114101</c:v>
                </c:pt>
                <c:pt idx="415">
                  <c:v>445.03656862029197</c:v>
                </c:pt>
                <c:pt idx="416">
                  <c:v>442.89965408872229</c:v>
                </c:pt>
                <c:pt idx="417">
                  <c:v>435.67074654154868</c:v>
                </c:pt>
                <c:pt idx="418">
                  <c:v>432.79154149846312</c:v>
                </c:pt>
                <c:pt idx="419">
                  <c:v>433.37993421617341</c:v>
                </c:pt>
                <c:pt idx="420">
                  <c:v>438.65904116107453</c:v>
                </c:pt>
                <c:pt idx="421">
                  <c:v>432.59727947859182</c:v>
                </c:pt>
                <c:pt idx="422">
                  <c:v>424.11093061671852</c:v>
                </c:pt>
                <c:pt idx="423">
                  <c:v>412.42115564365128</c:v>
                </c:pt>
                <c:pt idx="424">
                  <c:v>423.176462832803</c:v>
                </c:pt>
                <c:pt idx="425">
                  <c:v>434.89181863724679</c:v>
                </c:pt>
                <c:pt idx="426">
                  <c:v>434.35124060115669</c:v>
                </c:pt>
                <c:pt idx="427">
                  <c:v>438.82008471615478</c:v>
                </c:pt>
                <c:pt idx="428">
                  <c:v>465.79297263749783</c:v>
                </c:pt>
                <c:pt idx="429">
                  <c:v>466.50301024467149</c:v>
                </c:pt>
                <c:pt idx="430">
                  <c:v>473.80855519769602</c:v>
                </c:pt>
                <c:pt idx="431">
                  <c:v>469.61897056289052</c:v>
                </c:pt>
                <c:pt idx="432">
                  <c:v>459.06062112349309</c:v>
                </c:pt>
                <c:pt idx="433">
                  <c:v>459.59617493200489</c:v>
                </c:pt>
                <c:pt idx="434">
                  <c:v>462.73730435925779</c:v>
                </c:pt>
                <c:pt idx="435">
                  <c:v>454.1824785373343</c:v>
                </c:pt>
                <c:pt idx="436">
                  <c:v>454.6890954031287</c:v>
                </c:pt>
                <c:pt idx="437">
                  <c:v>454.43883537331908</c:v>
                </c:pt>
                <c:pt idx="438">
                  <c:v>448.77471678534732</c:v>
                </c:pt>
                <c:pt idx="439">
                  <c:v>459.8394900773061</c:v>
                </c:pt>
                <c:pt idx="440">
                  <c:v>461.05872733510631</c:v>
                </c:pt>
                <c:pt idx="441">
                  <c:v>455.78804265694163</c:v>
                </c:pt>
                <c:pt idx="442">
                  <c:v>450.53975726649179</c:v>
                </c:pt>
                <c:pt idx="443">
                  <c:v>452.16668115255771</c:v>
                </c:pt>
                <c:pt idx="444">
                  <c:v>448.65773231806838</c:v>
                </c:pt>
                <c:pt idx="445">
                  <c:v>453.20870989415101</c:v>
                </c:pt>
                <c:pt idx="446">
                  <c:v>457.32278078382478</c:v>
                </c:pt>
                <c:pt idx="447">
                  <c:v>457.10886603985273</c:v>
                </c:pt>
                <c:pt idx="448">
                  <c:v>453.72404040971759</c:v>
                </c:pt>
                <c:pt idx="449">
                  <c:v>452.47039059748511</c:v>
                </c:pt>
                <c:pt idx="450">
                  <c:v>451.96589047072501</c:v>
                </c:pt>
                <c:pt idx="451">
                  <c:v>450.39251954709471</c:v>
                </c:pt>
                <c:pt idx="452">
                  <c:v>437.50533489872532</c:v>
                </c:pt>
                <c:pt idx="453">
                  <c:v>437.01626728567408</c:v>
                </c:pt>
                <c:pt idx="454">
                  <c:v>433.15378747322001</c:v>
                </c:pt>
                <c:pt idx="455">
                  <c:v>431.70536687976482</c:v>
                </c:pt>
                <c:pt idx="456">
                  <c:v>425.74994865120863</c:v>
                </c:pt>
                <c:pt idx="457">
                  <c:v>425.02900599840228</c:v>
                </c:pt>
                <c:pt idx="458">
                  <c:v>412.32914491831309</c:v>
                </c:pt>
                <c:pt idx="459">
                  <c:v>426.08039461585412</c:v>
                </c:pt>
                <c:pt idx="460">
                  <c:v>432.36591873352842</c:v>
                </c:pt>
                <c:pt idx="461">
                  <c:v>428.27985474201279</c:v>
                </c:pt>
                <c:pt idx="462">
                  <c:v>426.323534279733</c:v>
                </c:pt>
                <c:pt idx="463">
                  <c:v>427.83370662763127</c:v>
                </c:pt>
                <c:pt idx="464">
                  <c:v>425.38350201370599</c:v>
                </c:pt>
                <c:pt idx="465">
                  <c:v>424.78640495183561</c:v>
                </c:pt>
                <c:pt idx="466">
                  <c:v>427.82946364393803</c:v>
                </c:pt>
                <c:pt idx="467">
                  <c:v>430.50166372906477</c:v>
                </c:pt>
                <c:pt idx="468">
                  <c:v>428.14628350054357</c:v>
                </c:pt>
                <c:pt idx="469">
                  <c:v>429.35075036578348</c:v>
                </c:pt>
                <c:pt idx="470">
                  <c:v>418.6565213739554</c:v>
                </c:pt>
                <c:pt idx="471">
                  <c:v>413.74535278958012</c:v>
                </c:pt>
                <c:pt idx="472">
                  <c:v>397.03189270330881</c:v>
                </c:pt>
                <c:pt idx="473">
                  <c:v>367.45774542451909</c:v>
                </c:pt>
                <c:pt idx="474">
                  <c:v>360.93066145708258</c:v>
                </c:pt>
                <c:pt idx="475">
                  <c:v>377.3959103970073</c:v>
                </c:pt>
                <c:pt idx="476">
                  <c:v>357.10813204138219</c:v>
                </c:pt>
                <c:pt idx="477">
                  <c:v>335.05813337149033</c:v>
                </c:pt>
                <c:pt idx="478">
                  <c:v>352.31346269130609</c:v>
                </c:pt>
                <c:pt idx="479">
                  <c:v>371.70153765302899</c:v>
                </c:pt>
                <c:pt idx="480">
                  <c:v>375.50017258264421</c:v>
                </c:pt>
                <c:pt idx="481">
                  <c:v>373.15669913273729</c:v>
                </c:pt>
                <c:pt idx="482">
                  <c:v>361.55062174186878</c:v>
                </c:pt>
                <c:pt idx="483">
                  <c:v>368.94232890121077</c:v>
                </c:pt>
                <c:pt idx="484">
                  <c:v>364.71963997561357</c:v>
                </c:pt>
                <c:pt idx="485">
                  <c:v>371.28295079740718</c:v>
                </c:pt>
                <c:pt idx="486">
                  <c:v>370.95798269973238</c:v>
                </c:pt>
                <c:pt idx="487">
                  <c:v>368.52116826153861</c:v>
                </c:pt>
                <c:pt idx="488">
                  <c:v>369.00915880921519</c:v>
                </c:pt>
                <c:pt idx="489">
                  <c:v>365.89059901703178</c:v>
                </c:pt>
                <c:pt idx="490">
                  <c:v>346.6492463569474</c:v>
                </c:pt>
                <c:pt idx="491">
                  <c:v>344.54079165218462</c:v>
                </c:pt>
                <c:pt idx="492">
                  <c:v>346.37220594201852</c:v>
                </c:pt>
                <c:pt idx="493">
                  <c:v>346.4694923408623</c:v>
                </c:pt>
                <c:pt idx="494">
                  <c:v>355.206922222853</c:v>
                </c:pt>
                <c:pt idx="495">
                  <c:v>350.6030248308594</c:v>
                </c:pt>
                <c:pt idx="496">
                  <c:v>351.66481236730618</c:v>
                </c:pt>
                <c:pt idx="497">
                  <c:v>349.79612506785548</c:v>
                </c:pt>
                <c:pt idx="498">
                  <c:v>344.20686761832383</c:v>
                </c:pt>
                <c:pt idx="499">
                  <c:v>344.66686206489362</c:v>
                </c:pt>
                <c:pt idx="500">
                  <c:v>347.62155376952842</c:v>
                </c:pt>
                <c:pt idx="501">
                  <c:v>347.88551308214448</c:v>
                </c:pt>
                <c:pt idx="502">
                  <c:v>346.41636014386933</c:v>
                </c:pt>
                <c:pt idx="503">
                  <c:v>347.30393980798169</c:v>
                </c:pt>
                <c:pt idx="504">
                  <c:v>346.48027968455602</c:v>
                </c:pt>
                <c:pt idx="505">
                  <c:v>344.63442842370063</c:v>
                </c:pt>
                <c:pt idx="506">
                  <c:v>337.86615296660813</c:v>
                </c:pt>
                <c:pt idx="507">
                  <c:v>331.51908420642837</c:v>
                </c:pt>
                <c:pt idx="508">
                  <c:v>307.65909576520318</c:v>
                </c:pt>
                <c:pt idx="509">
                  <c:v>286.1575869494601</c:v>
                </c:pt>
                <c:pt idx="510">
                  <c:v>296.36197521904438</c:v>
                </c:pt>
                <c:pt idx="511">
                  <c:v>289.040127599421</c:v>
                </c:pt>
                <c:pt idx="512">
                  <c:v>291.43782418535761</c:v>
                </c:pt>
                <c:pt idx="513">
                  <c:v>315.80089666450141</c:v>
                </c:pt>
                <c:pt idx="514">
                  <c:v>306.66750204153419</c:v>
                </c:pt>
                <c:pt idx="515">
                  <c:v>298.21625744101209</c:v>
                </c:pt>
                <c:pt idx="516">
                  <c:v>293.02656140671502</c:v>
                </c:pt>
                <c:pt idx="517">
                  <c:v>289.45316146895152</c:v>
                </c:pt>
                <c:pt idx="518">
                  <c:v>273.25207559083702</c:v>
                </c:pt>
                <c:pt idx="519">
                  <c:v>271.99842248641693</c:v>
                </c:pt>
                <c:pt idx="520">
                  <c:v>280.29277614198588</c:v>
                </c:pt>
                <c:pt idx="521">
                  <c:v>277.87261707320602</c:v>
                </c:pt>
                <c:pt idx="522">
                  <c:v>271.6644049124389</c:v>
                </c:pt>
                <c:pt idx="523">
                  <c:v>260.37950774852737</c:v>
                </c:pt>
                <c:pt idx="524">
                  <c:v>238.17398662628071</c:v>
                </c:pt>
                <c:pt idx="525">
                  <c:v>232.10659146048229</c:v>
                </c:pt>
                <c:pt idx="526">
                  <c:v>239.02439089837259</c:v>
                </c:pt>
                <c:pt idx="527">
                  <c:v>243.4359227786305</c:v>
                </c:pt>
                <c:pt idx="528">
                  <c:v>255.55142716025051</c:v>
                </c:pt>
                <c:pt idx="529">
                  <c:v>264.2915054720998</c:v>
                </c:pt>
                <c:pt idx="530">
                  <c:v>261.76479325030931</c:v>
                </c:pt>
                <c:pt idx="531">
                  <c:v>262.28634162683272</c:v>
                </c:pt>
                <c:pt idx="532">
                  <c:v>274.03626537504078</c:v>
                </c:pt>
                <c:pt idx="533">
                  <c:v>282.60697429592079</c:v>
                </c:pt>
                <c:pt idx="534">
                  <c:v>290.16334536601909</c:v>
                </c:pt>
                <c:pt idx="535">
                  <c:v>285.73221493366202</c:v>
                </c:pt>
                <c:pt idx="536">
                  <c:v>276.87918594218547</c:v>
                </c:pt>
                <c:pt idx="537">
                  <c:v>277.73266814143989</c:v>
                </c:pt>
                <c:pt idx="538">
                  <c:v>283.27572687976038</c:v>
                </c:pt>
                <c:pt idx="539">
                  <c:v>281.89261007742073</c:v>
                </c:pt>
                <c:pt idx="540">
                  <c:v>277.02895117691361</c:v>
                </c:pt>
                <c:pt idx="541">
                  <c:v>279.64057649361388</c:v>
                </c:pt>
                <c:pt idx="542">
                  <c:v>277.22319299080249</c:v>
                </c:pt>
                <c:pt idx="543">
                  <c:v>259.30831452688398</c:v>
                </c:pt>
                <c:pt idx="544">
                  <c:v>259.24360236160061</c:v>
                </c:pt>
                <c:pt idx="545">
                  <c:v>251.2138565168836</c:v>
                </c:pt>
                <c:pt idx="546">
                  <c:v>256.57506185749992</c:v>
                </c:pt>
                <c:pt idx="547">
                  <c:v>255.32419923461171</c:v>
                </c:pt>
                <c:pt idx="548">
                  <c:v>258.6593112377613</c:v>
                </c:pt>
                <c:pt idx="549">
                  <c:v>242.71142428706671</c:v>
                </c:pt>
                <c:pt idx="550">
                  <c:v>249.72812881196199</c:v>
                </c:pt>
                <c:pt idx="551">
                  <c:v>244.65941303020099</c:v>
                </c:pt>
                <c:pt idx="552">
                  <c:v>235.55602067809659</c:v>
                </c:pt>
                <c:pt idx="553">
                  <c:v>235.6444771912044</c:v>
                </c:pt>
                <c:pt idx="554">
                  <c:v>236.83200471627561</c:v>
                </c:pt>
                <c:pt idx="555">
                  <c:v>238.94489520610671</c:v>
                </c:pt>
                <c:pt idx="556">
                  <c:v>245.4389482180286</c:v>
                </c:pt>
                <c:pt idx="557">
                  <c:v>252.51067617693579</c:v>
                </c:pt>
                <c:pt idx="558">
                  <c:v>247.53047740702769</c:v>
                </c:pt>
                <c:pt idx="559">
                  <c:v>249.73630628491779</c:v>
                </c:pt>
                <c:pt idx="560">
                  <c:v>262.56774263434602</c:v>
                </c:pt>
                <c:pt idx="561">
                  <c:v>265.19897936099647</c:v>
                </c:pt>
                <c:pt idx="562">
                  <c:v>265.74835197381242</c:v>
                </c:pt>
                <c:pt idx="563">
                  <c:v>306.10571219594141</c:v>
                </c:pt>
                <c:pt idx="564">
                  <c:v>304.05109767780931</c:v>
                </c:pt>
                <c:pt idx="565">
                  <c:v>287.47128154393988</c:v>
                </c:pt>
                <c:pt idx="566">
                  <c:v>271.78213362388959</c:v>
                </c:pt>
                <c:pt idx="567">
                  <c:v>280.2576442324164</c:v>
                </c:pt>
                <c:pt idx="568">
                  <c:v>279.90284640409482</c:v>
                </c:pt>
                <c:pt idx="569">
                  <c:v>271.06596289724251</c:v>
                </c:pt>
                <c:pt idx="570">
                  <c:v>274.92362704549828</c:v>
                </c:pt>
                <c:pt idx="571">
                  <c:v>258.49536012832021</c:v>
                </c:pt>
                <c:pt idx="572">
                  <c:v>253.43192066830261</c:v>
                </c:pt>
                <c:pt idx="573">
                  <c:v>254.9134081541998</c:v>
                </c:pt>
                <c:pt idx="574">
                  <c:v>265.48124338147898</c:v>
                </c:pt>
                <c:pt idx="575">
                  <c:v>272.20552886283019</c:v>
                </c:pt>
                <c:pt idx="576">
                  <c:v>271.07131595045257</c:v>
                </c:pt>
                <c:pt idx="577">
                  <c:v>266.01577292910292</c:v>
                </c:pt>
                <c:pt idx="578">
                  <c:v>266.94012592291051</c:v>
                </c:pt>
                <c:pt idx="579">
                  <c:v>271.82150704494529</c:v>
                </c:pt>
                <c:pt idx="580">
                  <c:v>271.1135765510399</c:v>
                </c:pt>
                <c:pt idx="581">
                  <c:v>272.94725400798887</c:v>
                </c:pt>
                <c:pt idx="582">
                  <c:v>273.79882980573552</c:v>
                </c:pt>
                <c:pt idx="583">
                  <c:v>275.27840742040001</c:v>
                </c:pt>
                <c:pt idx="584">
                  <c:v>270.70822521526981</c:v>
                </c:pt>
                <c:pt idx="585">
                  <c:v>266.78822468671888</c:v>
                </c:pt>
                <c:pt idx="586">
                  <c:v>272.00701471497342</c:v>
                </c:pt>
                <c:pt idx="587">
                  <c:v>270.50536703026143</c:v>
                </c:pt>
                <c:pt idx="588">
                  <c:v>270.71443376144703</c:v>
                </c:pt>
                <c:pt idx="589">
                  <c:v>261.18035557077098</c:v>
                </c:pt>
                <c:pt idx="590">
                  <c:v>254.17318236065111</c:v>
                </c:pt>
                <c:pt idx="591">
                  <c:v>249.9378456079655</c:v>
                </c:pt>
                <c:pt idx="592">
                  <c:v>252.91167634252261</c:v>
                </c:pt>
                <c:pt idx="593">
                  <c:v>254.36270792539381</c:v>
                </c:pt>
                <c:pt idx="594">
                  <c:v>250.62589279782799</c:v>
                </c:pt>
                <c:pt idx="595">
                  <c:v>253.67856264440741</c:v>
                </c:pt>
                <c:pt idx="596">
                  <c:v>249.13418077951769</c:v>
                </c:pt>
                <c:pt idx="597">
                  <c:v>235.9263272807753</c:v>
                </c:pt>
                <c:pt idx="598">
                  <c:v>230.66206350857041</c:v>
                </c:pt>
                <c:pt idx="599">
                  <c:v>224.6049304184377</c:v>
                </c:pt>
                <c:pt idx="600">
                  <c:v>229.23775326003991</c:v>
                </c:pt>
                <c:pt idx="601">
                  <c:v>237.9667001579337</c:v>
                </c:pt>
                <c:pt idx="602">
                  <c:v>231.37645770505819</c:v>
                </c:pt>
                <c:pt idx="603">
                  <c:v>239.33270452320801</c:v>
                </c:pt>
                <c:pt idx="604">
                  <c:v>241.25232258450359</c:v>
                </c:pt>
                <c:pt idx="605">
                  <c:v>232.55740905708029</c:v>
                </c:pt>
                <c:pt idx="606">
                  <c:v>230.00672667401031</c:v>
                </c:pt>
                <c:pt idx="607">
                  <c:v>236.41837203344949</c:v>
                </c:pt>
                <c:pt idx="608">
                  <c:v>227.71072451021561</c:v>
                </c:pt>
                <c:pt idx="609">
                  <c:v>228.69324368668299</c:v>
                </c:pt>
                <c:pt idx="610">
                  <c:v>225.38639594787281</c:v>
                </c:pt>
                <c:pt idx="611">
                  <c:v>223.98293800120359</c:v>
                </c:pt>
                <c:pt idx="612">
                  <c:v>230.78239276785669</c:v>
                </c:pt>
                <c:pt idx="613">
                  <c:v>226.488515501992</c:v>
                </c:pt>
                <c:pt idx="614">
                  <c:v>227.03839451043561</c:v>
                </c:pt>
                <c:pt idx="615">
                  <c:v>202.55871308119401</c:v>
                </c:pt>
                <c:pt idx="616">
                  <c:v>190.38324662960559</c:v>
                </c:pt>
                <c:pt idx="617">
                  <c:v>197.77350758547661</c:v>
                </c:pt>
                <c:pt idx="618">
                  <c:v>206.2078005032632</c:v>
                </c:pt>
                <c:pt idx="619">
                  <c:v>212.06891277812929</c:v>
                </c:pt>
                <c:pt idx="620">
                  <c:v>204.13922607712729</c:v>
                </c:pt>
                <c:pt idx="621">
                  <c:v>209.21452044138289</c:v>
                </c:pt>
                <c:pt idx="622">
                  <c:v>197.9575557925306</c:v>
                </c:pt>
                <c:pt idx="623">
                  <c:v>191.36263775497349</c:v>
                </c:pt>
                <c:pt idx="624">
                  <c:v>192.89375967503759</c:v>
                </c:pt>
                <c:pt idx="625">
                  <c:v>162.67431627998329</c:v>
                </c:pt>
                <c:pt idx="626">
                  <c:v>128.26663554328081</c:v>
                </c:pt>
                <c:pt idx="627">
                  <c:v>151.11864896107301</c:v>
                </c:pt>
                <c:pt idx="628">
                  <c:v>149.85736930505371</c:v>
                </c:pt>
                <c:pt idx="629">
                  <c:v>143.48336107938979</c:v>
                </c:pt>
                <c:pt idx="630">
                  <c:v>151.45407500325439</c:v>
                </c:pt>
                <c:pt idx="631">
                  <c:v>154.70045713599191</c:v>
                </c:pt>
                <c:pt idx="632">
                  <c:v>152.1432431123836</c:v>
                </c:pt>
                <c:pt idx="633">
                  <c:v>163.35206088722239</c:v>
                </c:pt>
                <c:pt idx="634">
                  <c:v>168.02994087117409</c:v>
                </c:pt>
                <c:pt idx="635">
                  <c:v>167.63928172099659</c:v>
                </c:pt>
                <c:pt idx="636">
                  <c:v>178.40638036189941</c:v>
                </c:pt>
                <c:pt idx="637">
                  <c:v>182.6220204390975</c:v>
                </c:pt>
                <c:pt idx="638">
                  <c:v>196.82772355487671</c:v>
                </c:pt>
                <c:pt idx="639">
                  <c:v>189.62682646543271</c:v>
                </c:pt>
                <c:pt idx="640">
                  <c:v>168.34217587177031</c:v>
                </c:pt>
                <c:pt idx="641">
                  <c:v>168.03798303746061</c:v>
                </c:pt>
                <c:pt idx="642">
                  <c:v>162.93397114493209</c:v>
                </c:pt>
                <c:pt idx="643">
                  <c:v>156.47051944914739</c:v>
                </c:pt>
                <c:pt idx="644">
                  <c:v>163.30482712271589</c:v>
                </c:pt>
                <c:pt idx="645">
                  <c:v>171.39753261968269</c:v>
                </c:pt>
                <c:pt idx="646">
                  <c:v>163.50292526738409</c:v>
                </c:pt>
                <c:pt idx="647">
                  <c:v>163.19189734430799</c:v>
                </c:pt>
                <c:pt idx="648">
                  <c:v>156.17625875601539</c:v>
                </c:pt>
                <c:pt idx="649">
                  <c:v>159.87958812539779</c:v>
                </c:pt>
                <c:pt idx="650">
                  <c:v>163.81269697893839</c:v>
                </c:pt>
                <c:pt idx="651">
                  <c:v>160.6821974043317</c:v>
                </c:pt>
                <c:pt idx="652">
                  <c:v>158.30003498208961</c:v>
                </c:pt>
                <c:pt idx="653">
                  <c:v>158.097266149333</c:v>
                </c:pt>
                <c:pt idx="654">
                  <c:v>157.62124302394099</c:v>
                </c:pt>
                <c:pt idx="655">
                  <c:v>159.4607983416648</c:v>
                </c:pt>
                <c:pt idx="656">
                  <c:v>169.28182349455631</c:v>
                </c:pt>
                <c:pt idx="657">
                  <c:v>185.01226068049459</c:v>
                </c:pt>
                <c:pt idx="658">
                  <c:v>168.8319844041942</c:v>
                </c:pt>
                <c:pt idx="659">
                  <c:v>168.11105985357071</c:v>
                </c:pt>
                <c:pt idx="660">
                  <c:v>175.1257375046589</c:v>
                </c:pt>
                <c:pt idx="661">
                  <c:v>169.882808121751</c:v>
                </c:pt>
                <c:pt idx="662">
                  <c:v>172.712998239705</c:v>
                </c:pt>
                <c:pt idx="663">
                  <c:v>175.21942378248571</c:v>
                </c:pt>
                <c:pt idx="664">
                  <c:v>175.74898755113131</c:v>
                </c:pt>
                <c:pt idx="665">
                  <c:v>169.5943827519273</c:v>
                </c:pt>
                <c:pt idx="666">
                  <c:v>171.676543574959</c:v>
                </c:pt>
                <c:pt idx="667">
                  <c:v>171.5594328239209</c:v>
                </c:pt>
                <c:pt idx="668">
                  <c:v>170.63749820303971</c:v>
                </c:pt>
                <c:pt idx="669">
                  <c:v>169.88093320335179</c:v>
                </c:pt>
                <c:pt idx="670">
                  <c:v>182.37405623588069</c:v>
                </c:pt>
                <c:pt idx="671">
                  <c:v>182.67311174550721</c:v>
                </c:pt>
                <c:pt idx="672">
                  <c:v>186.93079411552549</c:v>
                </c:pt>
                <c:pt idx="673">
                  <c:v>198.03448528691229</c:v>
                </c:pt>
                <c:pt idx="674">
                  <c:v>202.35554319999201</c:v>
                </c:pt>
                <c:pt idx="675">
                  <c:v>196.15968246556949</c:v>
                </c:pt>
                <c:pt idx="676">
                  <c:v>198.36857699173871</c:v>
                </c:pt>
                <c:pt idx="677">
                  <c:v>195.87264074174541</c:v>
                </c:pt>
                <c:pt idx="678">
                  <c:v>198.4045083002845</c:v>
                </c:pt>
                <c:pt idx="679">
                  <c:v>197.02201931329219</c:v>
                </c:pt>
                <c:pt idx="680">
                  <c:v>207.97016349569299</c:v>
                </c:pt>
                <c:pt idx="681">
                  <c:v>209.50280409901819</c:v>
                </c:pt>
                <c:pt idx="682">
                  <c:v>212.80890030184</c:v>
                </c:pt>
                <c:pt idx="683">
                  <c:v>211.33975909523139</c:v>
                </c:pt>
                <c:pt idx="684">
                  <c:v>204.85922119123751</c:v>
                </c:pt>
                <c:pt idx="685">
                  <c:v>202.37118664306311</c:v>
                </c:pt>
                <c:pt idx="686">
                  <c:v>205.59079454943239</c:v>
                </c:pt>
                <c:pt idx="687">
                  <c:v>208.59469424745259</c:v>
                </c:pt>
                <c:pt idx="688">
                  <c:v>204.93679219528931</c:v>
                </c:pt>
                <c:pt idx="689">
                  <c:v>183.95896915583501</c:v>
                </c:pt>
                <c:pt idx="690">
                  <c:v>187.2721644886187</c:v>
                </c:pt>
                <c:pt idx="691">
                  <c:v>187.85052648741731</c:v>
                </c:pt>
                <c:pt idx="692">
                  <c:v>186.60593955638191</c:v>
                </c:pt>
                <c:pt idx="693">
                  <c:v>192.28663972825061</c:v>
                </c:pt>
                <c:pt idx="694">
                  <c:v>191.40074179975429</c:v>
                </c:pt>
                <c:pt idx="695">
                  <c:v>176.2212350080373</c:v>
                </c:pt>
                <c:pt idx="696">
                  <c:v>176.64218198484059</c:v>
                </c:pt>
                <c:pt idx="697">
                  <c:v>178.3043134271974</c:v>
                </c:pt>
                <c:pt idx="698">
                  <c:v>177.21848581884819</c:v>
                </c:pt>
                <c:pt idx="699">
                  <c:v>181.34824925536</c:v>
                </c:pt>
                <c:pt idx="700">
                  <c:v>174.10026208019991</c:v>
                </c:pt>
                <c:pt idx="701">
                  <c:v>177.54828919234799</c:v>
                </c:pt>
                <c:pt idx="702">
                  <c:v>175.16445985695529</c:v>
                </c:pt>
                <c:pt idx="703">
                  <c:v>177.342539603246</c:v>
                </c:pt>
                <c:pt idx="704">
                  <c:v>181.44965734496111</c:v>
                </c:pt>
                <c:pt idx="705">
                  <c:v>182.3792975567211</c:v>
                </c:pt>
                <c:pt idx="706">
                  <c:v>181.9247848585222</c:v>
                </c:pt>
                <c:pt idx="707">
                  <c:v>186.86280969765971</c:v>
                </c:pt>
                <c:pt idx="708">
                  <c:v>183.1885541516437</c:v>
                </c:pt>
                <c:pt idx="709">
                  <c:v>181.5223251021693</c:v>
                </c:pt>
                <c:pt idx="710">
                  <c:v>175.66200585993559</c:v>
                </c:pt>
                <c:pt idx="711">
                  <c:v>174.6917900741341</c:v>
                </c:pt>
                <c:pt idx="712">
                  <c:v>169.22677813913211</c:v>
                </c:pt>
                <c:pt idx="713">
                  <c:v>169.5616846960267</c:v>
                </c:pt>
                <c:pt idx="714">
                  <c:v>169.26576061313759</c:v>
                </c:pt>
                <c:pt idx="715">
                  <c:v>160.97069015249011</c:v>
                </c:pt>
                <c:pt idx="716">
                  <c:v>157.07010550825001</c:v>
                </c:pt>
                <c:pt idx="717">
                  <c:v>160.4085328587781</c:v>
                </c:pt>
                <c:pt idx="718">
                  <c:v>163.7967670199848</c:v>
                </c:pt>
                <c:pt idx="719">
                  <c:v>159.7103389325944</c:v>
                </c:pt>
                <c:pt idx="720">
                  <c:v>160.04563003067659</c:v>
                </c:pt>
                <c:pt idx="721">
                  <c:v>159.49237884855509</c:v>
                </c:pt>
                <c:pt idx="722">
                  <c:v>160.9382157977978</c:v>
                </c:pt>
                <c:pt idx="723">
                  <c:v>168.55260926618161</c:v>
                </c:pt>
                <c:pt idx="724">
                  <c:v>167.76256439836459</c:v>
                </c:pt>
                <c:pt idx="725">
                  <c:v>169.38681557561171</c:v>
                </c:pt>
                <c:pt idx="726">
                  <c:v>165.65979760482861</c:v>
                </c:pt>
                <c:pt idx="727">
                  <c:v>162.15524255256921</c:v>
                </c:pt>
                <c:pt idx="728">
                  <c:v>157.16124009720949</c:v>
                </c:pt>
                <c:pt idx="729">
                  <c:v>164.21469125198209</c:v>
                </c:pt>
                <c:pt idx="730">
                  <c:v>161.74925773041321</c:v>
                </c:pt>
                <c:pt idx="731">
                  <c:v>161.70467456918169</c:v>
                </c:pt>
                <c:pt idx="732">
                  <c:v>169.10047294006239</c:v>
                </c:pt>
                <c:pt idx="733">
                  <c:v>166.1768841035929</c:v>
                </c:pt>
                <c:pt idx="734">
                  <c:v>168.2085615162826</c:v>
                </c:pt>
                <c:pt idx="735">
                  <c:v>172.08728484506949</c:v>
                </c:pt>
                <c:pt idx="736">
                  <c:v>171.11856660592201</c:v>
                </c:pt>
                <c:pt idx="737">
                  <c:v>169.0331221916156</c:v>
                </c:pt>
                <c:pt idx="738">
                  <c:v>164.48528450099261</c:v>
                </c:pt>
                <c:pt idx="739">
                  <c:v>169.88093815985459</c:v>
                </c:pt>
                <c:pt idx="740">
                  <c:v>174.54589864409161</c:v>
                </c:pt>
                <c:pt idx="741">
                  <c:v>173.08343027744081</c:v>
                </c:pt>
                <c:pt idx="742">
                  <c:v>171.97898253554331</c:v>
                </c:pt>
                <c:pt idx="743">
                  <c:v>173.3008249218957</c:v>
                </c:pt>
                <c:pt idx="744">
                  <c:v>172.53999418840959</c:v>
                </c:pt>
                <c:pt idx="745">
                  <c:v>169.1458120666899</c:v>
                </c:pt>
                <c:pt idx="746">
                  <c:v>169.53019706604519</c:v>
                </c:pt>
                <c:pt idx="747">
                  <c:v>170.0075586284801</c:v>
                </c:pt>
                <c:pt idx="748">
                  <c:v>168.9537195512637</c:v>
                </c:pt>
                <c:pt idx="749">
                  <c:v>169.4095959819295</c:v>
                </c:pt>
                <c:pt idx="750">
                  <c:v>166.77484204990239</c:v>
                </c:pt>
                <c:pt idx="751">
                  <c:v>165.92165383118621</c:v>
                </c:pt>
                <c:pt idx="752">
                  <c:v>167.3933924890631</c:v>
                </c:pt>
                <c:pt idx="753">
                  <c:v>168.32850023870569</c:v>
                </c:pt>
                <c:pt idx="754">
                  <c:v>171.90280335600241</c:v>
                </c:pt>
                <c:pt idx="755">
                  <c:v>170.8349531201581</c:v>
                </c:pt>
                <c:pt idx="756">
                  <c:v>172.31325801390071</c:v>
                </c:pt>
                <c:pt idx="757">
                  <c:v>169.5577671329664</c:v>
                </c:pt>
                <c:pt idx="758">
                  <c:v>169.5557187518674</c:v>
                </c:pt>
                <c:pt idx="759">
                  <c:v>169.66092953140961</c:v>
                </c:pt>
                <c:pt idx="760">
                  <c:v>169.7446776751533</c:v>
                </c:pt>
                <c:pt idx="761">
                  <c:v>169.5138226700644</c:v>
                </c:pt>
                <c:pt idx="762">
                  <c:v>166.82357616211641</c:v>
                </c:pt>
                <c:pt idx="763">
                  <c:v>164.55541861281611</c:v>
                </c:pt>
                <c:pt idx="764">
                  <c:v>159.35655039872401</c:v>
                </c:pt>
                <c:pt idx="765">
                  <c:v>161.39946011368599</c:v>
                </c:pt>
                <c:pt idx="766">
                  <c:v>161.44073860862019</c:v>
                </c:pt>
                <c:pt idx="767">
                  <c:v>160.3241160304928</c:v>
                </c:pt>
                <c:pt idx="768">
                  <c:v>160.76568594212571</c:v>
                </c:pt>
                <c:pt idx="769">
                  <c:v>161.2357944543119</c:v>
                </c:pt>
                <c:pt idx="770">
                  <c:v>159.26894853996049</c:v>
                </c:pt>
                <c:pt idx="771">
                  <c:v>163.26918569015459</c:v>
                </c:pt>
                <c:pt idx="772">
                  <c:v>163.66047953956721</c:v>
                </c:pt>
                <c:pt idx="773">
                  <c:v>163.4729704564441</c:v>
                </c:pt>
                <c:pt idx="774">
                  <c:v>164.11427777739479</c:v>
                </c:pt>
                <c:pt idx="775">
                  <c:v>164.2982728289403</c:v>
                </c:pt>
                <c:pt idx="776">
                  <c:v>166.01821268727491</c:v>
                </c:pt>
                <c:pt idx="777">
                  <c:v>166.82358038207121</c:v>
                </c:pt>
                <c:pt idx="778">
                  <c:v>169.1575170115245</c:v>
                </c:pt>
                <c:pt idx="779">
                  <c:v>179.20550443124679</c:v>
                </c:pt>
                <c:pt idx="780">
                  <c:v>178.0386954341231</c:v>
                </c:pt>
                <c:pt idx="781">
                  <c:v>177.83619873895569</c:v>
                </c:pt>
                <c:pt idx="782">
                  <c:v>174.68418934563309</c:v>
                </c:pt>
                <c:pt idx="783">
                  <c:v>175.10319189717501</c:v>
                </c:pt>
                <c:pt idx="784">
                  <c:v>174.1867912035481</c:v>
                </c:pt>
                <c:pt idx="785">
                  <c:v>176.35521108843869</c:v>
                </c:pt>
                <c:pt idx="786">
                  <c:v>174.42493550495649</c:v>
                </c:pt>
                <c:pt idx="787">
                  <c:v>171.716633493686</c:v>
                </c:pt>
                <c:pt idx="788">
                  <c:v>173.33509812464709</c:v>
                </c:pt>
                <c:pt idx="789">
                  <c:v>173.88967536596601</c:v>
                </c:pt>
                <c:pt idx="790">
                  <c:v>179.16282067423961</c:v>
                </c:pt>
                <c:pt idx="791">
                  <c:v>177.73972756717109</c:v>
                </c:pt>
                <c:pt idx="792">
                  <c:v>183.47605753653349</c:v>
                </c:pt>
                <c:pt idx="793">
                  <c:v>187.75572839987831</c:v>
                </c:pt>
                <c:pt idx="794">
                  <c:v>184.569531512167</c:v>
                </c:pt>
                <c:pt idx="795">
                  <c:v>182.26863451283199</c:v>
                </c:pt>
                <c:pt idx="796">
                  <c:v>182.92242282607029</c:v>
                </c:pt>
                <c:pt idx="797">
                  <c:v>186.15934635458021</c:v>
                </c:pt>
                <c:pt idx="798">
                  <c:v>194.0126215903708</c:v>
                </c:pt>
                <c:pt idx="799">
                  <c:v>191.9471641601117</c:v>
                </c:pt>
                <c:pt idx="800">
                  <c:v>189.92474019573069</c:v>
                </c:pt>
                <c:pt idx="801">
                  <c:v>193.18198887992739</c:v>
                </c:pt>
                <c:pt idx="802">
                  <c:v>192.05860142279721</c:v>
                </c:pt>
                <c:pt idx="803">
                  <c:v>203.21943889063999</c:v>
                </c:pt>
                <c:pt idx="804">
                  <c:v>209.07908599851299</c:v>
                </c:pt>
                <c:pt idx="805">
                  <c:v>221.7286108674235</c:v>
                </c:pt>
                <c:pt idx="806">
                  <c:v>208.2931806103453</c:v>
                </c:pt>
                <c:pt idx="807">
                  <c:v>205.00824256773109</c:v>
                </c:pt>
                <c:pt idx="808">
                  <c:v>203.83465045906249</c:v>
                </c:pt>
                <c:pt idx="809">
                  <c:v>198.30394613550641</c:v>
                </c:pt>
                <c:pt idx="810">
                  <c:v>199.27725501835721</c:v>
                </c:pt>
                <c:pt idx="811">
                  <c:v>196.0077855249132</c:v>
                </c:pt>
                <c:pt idx="812">
                  <c:v>195.07736190265561</c:v>
                </c:pt>
                <c:pt idx="813">
                  <c:v>198.89545902395449</c:v>
                </c:pt>
                <c:pt idx="814">
                  <c:v>196.63891302384181</c:v>
                </c:pt>
                <c:pt idx="815">
                  <c:v>197.61917384995991</c:v>
                </c:pt>
                <c:pt idx="816">
                  <c:v>196.77440524714899</c:v>
                </c:pt>
                <c:pt idx="817">
                  <c:v>205.48153748528171</c:v>
                </c:pt>
                <c:pt idx="818">
                  <c:v>205.76975855588381</c:v>
                </c:pt>
                <c:pt idx="819">
                  <c:v>208.60245084625501</c:v>
                </c:pt>
                <c:pt idx="820">
                  <c:v>209.25395133859561</c:v>
                </c:pt>
                <c:pt idx="821">
                  <c:v>209.8198603236373</c:v>
                </c:pt>
                <c:pt idx="822">
                  <c:v>206.35934385305319</c:v>
                </c:pt>
                <c:pt idx="823">
                  <c:v>205.01560185614599</c:v>
                </c:pt>
                <c:pt idx="824">
                  <c:v>202.8169425461484</c:v>
                </c:pt>
                <c:pt idx="825">
                  <c:v>200.6327727585296</c:v>
                </c:pt>
                <c:pt idx="826">
                  <c:v>201.34148645668401</c:v>
                </c:pt>
                <c:pt idx="827">
                  <c:v>200.34740119646551</c:v>
                </c:pt>
                <c:pt idx="828">
                  <c:v>203.1789952281685</c:v>
                </c:pt>
                <c:pt idx="829">
                  <c:v>200.7886930957616</c:v>
                </c:pt>
                <c:pt idx="830">
                  <c:v>198.4271440579756</c:v>
                </c:pt>
                <c:pt idx="831">
                  <c:v>199.13578180323131</c:v>
                </c:pt>
                <c:pt idx="832">
                  <c:v>185.88439613492261</c:v>
                </c:pt>
                <c:pt idx="833">
                  <c:v>188.78008999745299</c:v>
                </c:pt>
                <c:pt idx="834">
                  <c:v>188.3354284369766</c:v>
                </c:pt>
                <c:pt idx="835">
                  <c:v>192.5409842013386</c:v>
                </c:pt>
                <c:pt idx="836">
                  <c:v>189.6750722317048</c:v>
                </c:pt>
                <c:pt idx="837">
                  <c:v>188.02707333002181</c:v>
                </c:pt>
                <c:pt idx="838">
                  <c:v>189.15608467923909</c:v>
                </c:pt>
                <c:pt idx="839">
                  <c:v>186.2053875004832</c:v>
                </c:pt>
                <c:pt idx="840">
                  <c:v>184.03101656571599</c:v>
                </c:pt>
                <c:pt idx="841">
                  <c:v>183.64372953575719</c:v>
                </c:pt>
                <c:pt idx="842">
                  <c:v>150.24787972595931</c:v>
                </c:pt>
                <c:pt idx="843">
                  <c:v>161.34389192694789</c:v>
                </c:pt>
                <c:pt idx="844">
                  <c:v>167.50617903833569</c:v>
                </c:pt>
                <c:pt idx="845">
                  <c:v>165.51847536538659</c:v>
                </c:pt>
                <c:pt idx="846">
                  <c:v>163.95800405789339</c:v>
                </c:pt>
                <c:pt idx="847">
                  <c:v>162.36923622040729</c:v>
                </c:pt>
                <c:pt idx="848">
                  <c:v>149.78618656063659</c:v>
                </c:pt>
                <c:pt idx="849">
                  <c:v>157.6836396020978</c:v>
                </c:pt>
                <c:pt idx="850">
                  <c:v>160.67776914999729</c:v>
                </c:pt>
                <c:pt idx="851">
                  <c:v>159.91486283302129</c:v>
                </c:pt>
                <c:pt idx="852">
                  <c:v>164.6231663726094</c:v>
                </c:pt>
                <c:pt idx="853">
                  <c:v>163.46173025324791</c:v>
                </c:pt>
                <c:pt idx="854">
                  <c:v>162.72725029549761</c:v>
                </c:pt>
                <c:pt idx="855">
                  <c:v>163.6431698073286</c:v>
                </c:pt>
                <c:pt idx="856">
                  <c:v>162.25435672724041</c:v>
                </c:pt>
                <c:pt idx="857">
                  <c:v>163.07062395171531</c:v>
                </c:pt>
                <c:pt idx="858">
                  <c:v>161.5681952593678</c:v>
                </c:pt>
                <c:pt idx="859">
                  <c:v>163.77834283855029</c:v>
                </c:pt>
                <c:pt idx="860">
                  <c:v>167.12609520760941</c:v>
                </c:pt>
                <c:pt idx="861">
                  <c:v>170.54459892109179</c:v>
                </c:pt>
                <c:pt idx="862">
                  <c:v>170.5424567475292</c:v>
                </c:pt>
                <c:pt idx="863">
                  <c:v>173.2067066863292</c:v>
                </c:pt>
                <c:pt idx="864">
                  <c:v>169.32946938798861</c:v>
                </c:pt>
                <c:pt idx="865">
                  <c:v>169.54068014035639</c:v>
                </c:pt>
                <c:pt idx="866">
                  <c:v>170.6902845399897</c:v>
                </c:pt>
                <c:pt idx="867">
                  <c:v>167.211911254309</c:v>
                </c:pt>
                <c:pt idx="868">
                  <c:v>163.84765390333141</c:v>
                </c:pt>
                <c:pt idx="869">
                  <c:v>163.93116895494879</c:v>
                </c:pt>
                <c:pt idx="870">
                  <c:v>163.68061424366351</c:v>
                </c:pt>
                <c:pt idx="871">
                  <c:v>162.8117530638051</c:v>
                </c:pt>
                <c:pt idx="872">
                  <c:v>163.31461578382269</c:v>
                </c:pt>
                <c:pt idx="873">
                  <c:v>165.55851753058411</c:v>
                </c:pt>
                <c:pt idx="874">
                  <c:v>164.49072237710811</c:v>
                </c:pt>
                <c:pt idx="875">
                  <c:v>164.2828372366011</c:v>
                </c:pt>
                <c:pt idx="876">
                  <c:v>161.34651912023719</c:v>
                </c:pt>
                <c:pt idx="877">
                  <c:v>163.84581583294801</c:v>
                </c:pt>
                <c:pt idx="878">
                  <c:v>163.5953706300204</c:v>
                </c:pt>
                <c:pt idx="879">
                  <c:v>166.60577701062959</c:v>
                </c:pt>
                <c:pt idx="880">
                  <c:v>167.0300704982742</c:v>
                </c:pt>
                <c:pt idx="881">
                  <c:v>166.45273378138231</c:v>
                </c:pt>
                <c:pt idx="882">
                  <c:v>165.32142189087961</c:v>
                </c:pt>
                <c:pt idx="883">
                  <c:v>169.8439468874862</c:v>
                </c:pt>
                <c:pt idx="884">
                  <c:v>168.09467312720309</c:v>
                </c:pt>
                <c:pt idx="885">
                  <c:v>167.63813393644571</c:v>
                </c:pt>
                <c:pt idx="886">
                  <c:v>168.3320877123526</c:v>
                </c:pt>
                <c:pt idx="887">
                  <c:v>168.08151667899821</c:v>
                </c:pt>
                <c:pt idx="888">
                  <c:v>169.40023496620299</c:v>
                </c:pt>
                <c:pt idx="889">
                  <c:v>169.213535276203</c:v>
                </c:pt>
                <c:pt idx="890">
                  <c:v>170.49654871456869</c:v>
                </c:pt>
                <c:pt idx="891">
                  <c:v>174.73995017015019</c:v>
                </c:pt>
                <c:pt idx="892">
                  <c:v>172.487119312548</c:v>
                </c:pt>
                <c:pt idx="893">
                  <c:v>172.19380819649399</c:v>
                </c:pt>
                <c:pt idx="894">
                  <c:v>173.22083712048899</c:v>
                </c:pt>
                <c:pt idx="895">
                  <c:v>174.14128366527379</c:v>
                </c:pt>
                <c:pt idx="896">
                  <c:v>175.76429922053299</c:v>
                </c:pt>
                <c:pt idx="897">
                  <c:v>174.12238719922681</c:v>
                </c:pt>
                <c:pt idx="898">
                  <c:v>176.5471760872922</c:v>
                </c:pt>
                <c:pt idx="899">
                  <c:v>179.0568613852804</c:v>
                </c:pt>
                <c:pt idx="900">
                  <c:v>180.544431823282</c:v>
                </c:pt>
                <c:pt idx="901">
                  <c:v>186.51635918425069</c:v>
                </c:pt>
                <c:pt idx="902">
                  <c:v>191.26724235684739</c:v>
                </c:pt>
                <c:pt idx="903">
                  <c:v>185.64471328791859</c:v>
                </c:pt>
                <c:pt idx="904">
                  <c:v>187.15998267738931</c:v>
                </c:pt>
                <c:pt idx="905">
                  <c:v>191.3567068098794</c:v>
                </c:pt>
                <c:pt idx="906">
                  <c:v>189.47354729620471</c:v>
                </c:pt>
                <c:pt idx="907">
                  <c:v>194.64859037818511</c:v>
                </c:pt>
                <c:pt idx="908">
                  <c:v>196.4113023041821</c:v>
                </c:pt>
                <c:pt idx="909">
                  <c:v>200.40093393205939</c:v>
                </c:pt>
                <c:pt idx="910">
                  <c:v>204.14899710788811</c:v>
                </c:pt>
                <c:pt idx="911">
                  <c:v>202.2160013327844</c:v>
                </c:pt>
                <c:pt idx="912">
                  <c:v>208.9491092147575</c:v>
                </c:pt>
                <c:pt idx="913">
                  <c:v>215.23475250413091</c:v>
                </c:pt>
                <c:pt idx="914">
                  <c:v>222.37771234379579</c:v>
                </c:pt>
                <c:pt idx="915">
                  <c:v>231.93066118233881</c:v>
                </c:pt>
                <c:pt idx="916">
                  <c:v>220.65903242427439</c:v>
                </c:pt>
                <c:pt idx="917">
                  <c:v>228.94906947751161</c:v>
                </c:pt>
                <c:pt idx="918">
                  <c:v>254.69208886135269</c:v>
                </c:pt>
                <c:pt idx="919">
                  <c:v>281.05628380219139</c:v>
                </c:pt>
                <c:pt idx="920">
                  <c:v>284.16002326826742</c:v>
                </c:pt>
                <c:pt idx="921">
                  <c:v>271.2511170515362</c:v>
                </c:pt>
                <c:pt idx="922">
                  <c:v>262.1001920017062</c:v>
                </c:pt>
                <c:pt idx="923">
                  <c:v>272.9155623834676</c:v>
                </c:pt>
                <c:pt idx="924">
                  <c:v>263.3119641973916</c:v>
                </c:pt>
                <c:pt idx="925">
                  <c:v>269.43472629042742</c:v>
                </c:pt>
                <c:pt idx="926">
                  <c:v>238.5735096649274</c:v>
                </c:pt>
                <c:pt idx="927">
                  <c:v>215.9000150296786</c:v>
                </c:pt>
                <c:pt idx="928">
                  <c:v>236.5352326264896</c:v>
                </c:pt>
                <c:pt idx="929">
                  <c:v>236.46571874855141</c:v>
                </c:pt>
                <c:pt idx="930">
                  <c:v>235.0359511194554</c:v>
                </c:pt>
                <c:pt idx="931">
                  <c:v>224.8784759743462</c:v>
                </c:pt>
                <c:pt idx="932">
                  <c:v>233.90533437023521</c:v>
                </c:pt>
                <c:pt idx="933">
                  <c:v>236.5135508901117</c:v>
                </c:pt>
                <c:pt idx="934">
                  <c:v>237.92443247660921</c:v>
                </c:pt>
                <c:pt idx="935">
                  <c:v>230.16297271097881</c:v>
                </c:pt>
                <c:pt idx="936">
                  <c:v>227.41668900680989</c:v>
                </c:pt>
                <c:pt idx="937">
                  <c:v>229.93970094016871</c:v>
                </c:pt>
                <c:pt idx="938">
                  <c:v>228.56755742461269</c:v>
                </c:pt>
                <c:pt idx="939">
                  <c:v>228.08779604197781</c:v>
                </c:pt>
                <c:pt idx="940">
                  <c:v>225.40594700135091</c:v>
                </c:pt>
                <c:pt idx="941">
                  <c:v>231.8864850476175</c:v>
                </c:pt>
                <c:pt idx="942">
                  <c:v>250.4378501239481</c:v>
                </c:pt>
                <c:pt idx="943">
                  <c:v>254.51633801839029</c:v>
                </c:pt>
                <c:pt idx="944">
                  <c:v>251.89025367338289</c:v>
                </c:pt>
                <c:pt idx="945">
                  <c:v>262.50209023606851</c:v>
                </c:pt>
                <c:pt idx="946">
                  <c:v>267.53487622829738</c:v>
                </c:pt>
                <c:pt idx="947">
                  <c:v>256.07490520538289</c:v>
                </c:pt>
                <c:pt idx="948">
                  <c:v>254.7728516895134</c:v>
                </c:pt>
                <c:pt idx="949">
                  <c:v>254.99258368196021</c:v>
                </c:pt>
                <c:pt idx="950">
                  <c:v>255.94122551372331</c:v>
                </c:pt>
                <c:pt idx="951">
                  <c:v>273.63311938674963</c:v>
                </c:pt>
                <c:pt idx="952">
                  <c:v>278.35231242662832</c:v>
                </c:pt>
                <c:pt idx="953">
                  <c:v>278.97404263081881</c:v>
                </c:pt>
                <c:pt idx="954">
                  <c:v>290.55570239923668</c:v>
                </c:pt>
                <c:pt idx="955">
                  <c:v>294.31099989293301</c:v>
                </c:pt>
                <c:pt idx="956">
                  <c:v>293.93421801126061</c:v>
                </c:pt>
                <c:pt idx="957">
                  <c:v>318.21175785800369</c:v>
                </c:pt>
                <c:pt idx="958">
                  <c:v>305.78661859770318</c:v>
                </c:pt>
                <c:pt idx="959">
                  <c:v>307.46770297462842</c:v>
                </c:pt>
                <c:pt idx="960">
                  <c:v>312.62157705752128</c:v>
                </c:pt>
                <c:pt idx="961">
                  <c:v>327.21012602806519</c:v>
                </c:pt>
                <c:pt idx="962">
                  <c:v>321.06049854305792</c:v>
                </c:pt>
                <c:pt idx="963">
                  <c:v>322.13925927487969</c:v>
                </c:pt>
                <c:pt idx="964">
                  <c:v>327.53166745107859</c:v>
                </c:pt>
                <c:pt idx="965">
                  <c:v>326.11376608624141</c:v>
                </c:pt>
                <c:pt idx="966">
                  <c:v>312.36422244936472</c:v>
                </c:pt>
                <c:pt idx="967">
                  <c:v>309.38470071157968</c:v>
                </c:pt>
                <c:pt idx="968">
                  <c:v>308.97198400053412</c:v>
                </c:pt>
                <c:pt idx="969">
                  <c:v>312.77291900826111</c:v>
                </c:pt>
                <c:pt idx="970">
                  <c:v>320.21420112760262</c:v>
                </c:pt>
                <c:pt idx="971">
                  <c:v>320.9532170615874</c:v>
                </c:pt>
                <c:pt idx="972">
                  <c:v>293.59416632232802</c:v>
                </c:pt>
                <c:pt idx="973">
                  <c:v>298.54015329563231</c:v>
                </c:pt>
                <c:pt idx="974">
                  <c:v>298.07867953120189</c:v>
                </c:pt>
                <c:pt idx="975">
                  <c:v>305.24308237016288</c:v>
                </c:pt>
                <c:pt idx="976">
                  <c:v>301.85550470171432</c:v>
                </c:pt>
                <c:pt idx="977">
                  <c:v>303.81781272749612</c:v>
                </c:pt>
                <c:pt idx="978">
                  <c:v>306.65613530532971</c:v>
                </c:pt>
                <c:pt idx="979">
                  <c:v>306.44871634727252</c:v>
                </c:pt>
                <c:pt idx="980">
                  <c:v>304.29828208699718</c:v>
                </c:pt>
                <c:pt idx="981">
                  <c:v>306.13285542743319</c:v>
                </c:pt>
                <c:pt idx="982">
                  <c:v>304.61850390645401</c:v>
                </c:pt>
                <c:pt idx="983">
                  <c:v>304.33352816605333</c:v>
                </c:pt>
                <c:pt idx="984">
                  <c:v>322.84602730125971</c:v>
                </c:pt>
                <c:pt idx="985">
                  <c:v>319.87588809718829</c:v>
                </c:pt>
                <c:pt idx="986">
                  <c:v>316.6376661272073</c:v>
                </c:pt>
                <c:pt idx="987">
                  <c:v>315.12314830774392</c:v>
                </c:pt>
                <c:pt idx="988">
                  <c:v>316.18661873322873</c:v>
                </c:pt>
                <c:pt idx="989">
                  <c:v>314.27680751765791</c:v>
                </c:pt>
                <c:pt idx="990">
                  <c:v>305.1783260435032</c:v>
                </c:pt>
                <c:pt idx="991">
                  <c:v>303.0080504047765</c:v>
                </c:pt>
                <c:pt idx="992">
                  <c:v>262.83578878796447</c:v>
                </c:pt>
                <c:pt idx="993">
                  <c:v>271.84490303916732</c:v>
                </c:pt>
                <c:pt idx="994">
                  <c:v>270.01568955397369</c:v>
                </c:pt>
                <c:pt idx="995">
                  <c:v>271.36357875910602</c:v>
                </c:pt>
                <c:pt idx="996">
                  <c:v>267.86150914186339</c:v>
                </c:pt>
                <c:pt idx="997">
                  <c:v>292.63824858718073</c:v>
                </c:pt>
                <c:pt idx="998">
                  <c:v>289.55890961320671</c:v>
                </c:pt>
                <c:pt idx="999">
                  <c:v>270.06940292590201</c:v>
                </c:pt>
                <c:pt idx="1000">
                  <c:v>274.26124087911552</c:v>
                </c:pt>
                <c:pt idx="1001">
                  <c:v>283.78809149233149</c:v>
                </c:pt>
                <c:pt idx="1002">
                  <c:v>277.16017014881072</c:v>
                </c:pt>
                <c:pt idx="1003">
                  <c:v>275.04222689208382</c:v>
                </c:pt>
                <c:pt idx="1004">
                  <c:v>278.72482934298893</c:v>
                </c:pt>
                <c:pt idx="1005">
                  <c:v>267.89290883659669</c:v>
                </c:pt>
                <c:pt idx="1006">
                  <c:v>268.30170839612032</c:v>
                </c:pt>
                <c:pt idx="1007">
                  <c:v>266.50218929702322</c:v>
                </c:pt>
                <c:pt idx="1008">
                  <c:v>260.90032720317788</c:v>
                </c:pt>
                <c:pt idx="1009">
                  <c:v>262.53690410761811</c:v>
                </c:pt>
                <c:pt idx="1010">
                  <c:v>263.75006139629897</c:v>
                </c:pt>
                <c:pt idx="1011">
                  <c:v>259.57409837821899</c:v>
                </c:pt>
                <c:pt idx="1012">
                  <c:v>275.52154396894099</c:v>
                </c:pt>
                <c:pt idx="1013">
                  <c:v>272.5514303213634</c:v>
                </c:pt>
                <c:pt idx="1014">
                  <c:v>265.63928493564129</c:v>
                </c:pt>
                <c:pt idx="1015">
                  <c:v>266.51343982736341</c:v>
                </c:pt>
                <c:pt idx="1016">
                  <c:v>262.75450644068269</c:v>
                </c:pt>
                <c:pt idx="1017">
                  <c:v>264.6370641515017</c:v>
                </c:pt>
                <c:pt idx="1018">
                  <c:v>269.24814353840043</c:v>
                </c:pt>
                <c:pt idx="1019">
                  <c:v>267.52024069141419</c:v>
                </c:pt>
                <c:pt idx="1020">
                  <c:v>270.74177297420789</c:v>
                </c:pt>
                <c:pt idx="1021">
                  <c:v>274.99928239699909</c:v>
                </c:pt>
                <c:pt idx="1022">
                  <c:v>285.84052463498261</c:v>
                </c:pt>
                <c:pt idx="1023">
                  <c:v>282.7022702351212</c:v>
                </c:pt>
                <c:pt idx="1024">
                  <c:v>286.45798744562762</c:v>
                </c:pt>
                <c:pt idx="1025">
                  <c:v>293.998249015959</c:v>
                </c:pt>
                <c:pt idx="1026">
                  <c:v>296.98472540935751</c:v>
                </c:pt>
                <c:pt idx="1027">
                  <c:v>295.96785706699831</c:v>
                </c:pt>
                <c:pt idx="1028">
                  <c:v>310.10255541317832</c:v>
                </c:pt>
                <c:pt idx="1029">
                  <c:v>308.54247617509088</c:v>
                </c:pt>
                <c:pt idx="1030">
                  <c:v>308.46936460595612</c:v>
                </c:pt>
                <c:pt idx="1031">
                  <c:v>295.8472311134044</c:v>
                </c:pt>
                <c:pt idx="1032">
                  <c:v>297.81805575251218</c:v>
                </c:pt>
                <c:pt idx="1033">
                  <c:v>298.33733880418907</c:v>
                </c:pt>
                <c:pt idx="1034">
                  <c:v>301.02639325531339</c:v>
                </c:pt>
                <c:pt idx="1035">
                  <c:v>303.81377962497459</c:v>
                </c:pt>
                <c:pt idx="1036">
                  <c:v>304.62146057199323</c:v>
                </c:pt>
                <c:pt idx="1037">
                  <c:v>307.23929925653971</c:v>
                </c:pt>
                <c:pt idx="1038">
                  <c:v>305.69421635216162</c:v>
                </c:pt>
                <c:pt idx="1039">
                  <c:v>299.56430995017399</c:v>
                </c:pt>
                <c:pt idx="1040">
                  <c:v>295.46334524691628</c:v>
                </c:pt>
                <c:pt idx="1041">
                  <c:v>288.34875794136627</c:v>
                </c:pt>
                <c:pt idx="1042">
                  <c:v>280.95327814877669</c:v>
                </c:pt>
                <c:pt idx="1043">
                  <c:v>285.83887409742027</c:v>
                </c:pt>
                <c:pt idx="1044">
                  <c:v>292.0969503505267</c:v>
                </c:pt>
                <c:pt idx="1045">
                  <c:v>289.99001874335897</c:v>
                </c:pt>
                <c:pt idx="1046">
                  <c:v>290.5797511927064</c:v>
                </c:pt>
                <c:pt idx="1047">
                  <c:v>292.72524125578087</c:v>
                </c:pt>
                <c:pt idx="1048">
                  <c:v>295.01832888598858</c:v>
                </c:pt>
                <c:pt idx="1049">
                  <c:v>288.843055629101</c:v>
                </c:pt>
                <c:pt idx="1050">
                  <c:v>290.27033267745139</c:v>
                </c:pt>
                <c:pt idx="1051">
                  <c:v>291.59187850718729</c:v>
                </c:pt>
                <c:pt idx="1052">
                  <c:v>292.15317510892851</c:v>
                </c:pt>
                <c:pt idx="1053">
                  <c:v>292.68625948366753</c:v>
                </c:pt>
                <c:pt idx="1054">
                  <c:v>294.25376094040939</c:v>
                </c:pt>
                <c:pt idx="1055">
                  <c:v>287.20092601040602</c:v>
                </c:pt>
                <c:pt idx="1056">
                  <c:v>287.55827723964182</c:v>
                </c:pt>
                <c:pt idx="1057">
                  <c:v>289.54092744395871</c:v>
                </c:pt>
                <c:pt idx="1058">
                  <c:v>289.2297181488554</c:v>
                </c:pt>
                <c:pt idx="1059">
                  <c:v>292.80204752586832</c:v>
                </c:pt>
                <c:pt idx="1060">
                  <c:v>293.32785335711759</c:v>
                </c:pt>
                <c:pt idx="1061">
                  <c:v>291.73619320354408</c:v>
                </c:pt>
                <c:pt idx="1062">
                  <c:v>292.40268187593722</c:v>
                </c:pt>
                <c:pt idx="1063">
                  <c:v>292.94952261689929</c:v>
                </c:pt>
                <c:pt idx="1064">
                  <c:v>298.60257565833228</c:v>
                </c:pt>
                <c:pt idx="1065">
                  <c:v>296.92657303565869</c:v>
                </c:pt>
                <c:pt idx="1066">
                  <c:v>291.8399045048651</c:v>
                </c:pt>
                <c:pt idx="1067">
                  <c:v>290.0238052242758</c:v>
                </c:pt>
                <c:pt idx="1068">
                  <c:v>292.27234266116102</c:v>
                </c:pt>
                <c:pt idx="1069">
                  <c:v>292.24242230477802</c:v>
                </c:pt>
                <c:pt idx="1070">
                  <c:v>294.24450462458202</c:v>
                </c:pt>
                <c:pt idx="1071">
                  <c:v>294.61523233744708</c:v>
                </c:pt>
                <c:pt idx="1072">
                  <c:v>294.78906825829091</c:v>
                </c:pt>
                <c:pt idx="1073">
                  <c:v>296.69929491647508</c:v>
                </c:pt>
                <c:pt idx="1074">
                  <c:v>296.11379796632849</c:v>
                </c:pt>
                <c:pt idx="1075">
                  <c:v>295.31045726995171</c:v>
                </c:pt>
                <c:pt idx="1076">
                  <c:v>293.57236481805148</c:v>
                </c:pt>
                <c:pt idx="1077">
                  <c:v>293.80946207099407</c:v>
                </c:pt>
                <c:pt idx="1078">
                  <c:v>295.33970200660411</c:v>
                </c:pt>
                <c:pt idx="1079">
                  <c:v>296.1529485900661</c:v>
                </c:pt>
                <c:pt idx="1080">
                  <c:v>298.46292838613061</c:v>
                </c:pt>
                <c:pt idx="1081">
                  <c:v>297.55431179704078</c:v>
                </c:pt>
                <c:pt idx="1082">
                  <c:v>297.92462946232672</c:v>
                </c:pt>
                <c:pt idx="1083">
                  <c:v>301.17564516635599</c:v>
                </c:pt>
                <c:pt idx="1084">
                  <c:v>302.12886738592903</c:v>
                </c:pt>
                <c:pt idx="1085">
                  <c:v>299.4498351348426</c:v>
                </c:pt>
                <c:pt idx="1086">
                  <c:v>300.43817074122188</c:v>
                </c:pt>
                <c:pt idx="1087">
                  <c:v>305.50070781063152</c:v>
                </c:pt>
                <c:pt idx="1088">
                  <c:v>309.8672938744246</c:v>
                </c:pt>
                <c:pt idx="1089">
                  <c:v>315.59604923442532</c:v>
                </c:pt>
                <c:pt idx="1090">
                  <c:v>312.72736651678332</c:v>
                </c:pt>
                <c:pt idx="1091">
                  <c:v>316.08151727364981</c:v>
                </c:pt>
                <c:pt idx="1092">
                  <c:v>321.31741153952157</c:v>
                </c:pt>
                <c:pt idx="1093">
                  <c:v>324.22832353301811</c:v>
                </c:pt>
                <c:pt idx="1094">
                  <c:v>327.20914047971718</c:v>
                </c:pt>
                <c:pt idx="1095">
                  <c:v>313.85726411025911</c:v>
                </c:pt>
                <c:pt idx="1096">
                  <c:v>314.87236066715911</c:v>
                </c:pt>
                <c:pt idx="1097">
                  <c:v>319.4188482396583</c:v>
                </c:pt>
                <c:pt idx="1098">
                  <c:v>314.87329361780922</c:v>
                </c:pt>
                <c:pt idx="1099">
                  <c:v>317.46067337974858</c:v>
                </c:pt>
                <c:pt idx="1100">
                  <c:v>311.78553989533231</c:v>
                </c:pt>
                <c:pt idx="1101">
                  <c:v>316.04340875182868</c:v>
                </c:pt>
                <c:pt idx="1102">
                  <c:v>312.88877970148809</c:v>
                </c:pt>
                <c:pt idx="1103">
                  <c:v>314.47204255583011</c:v>
                </c:pt>
                <c:pt idx="1104">
                  <c:v>322.51188815509659</c:v>
                </c:pt>
                <c:pt idx="1105">
                  <c:v>321.72242771426812</c:v>
                </c:pt>
                <c:pt idx="1106">
                  <c:v>321.29094250098461</c:v>
                </c:pt>
                <c:pt idx="1107">
                  <c:v>323.0768997838681</c:v>
                </c:pt>
                <c:pt idx="1108">
                  <c:v>315.28486841008538</c:v>
                </c:pt>
                <c:pt idx="1109">
                  <c:v>317.47088362846358</c:v>
                </c:pt>
                <c:pt idx="1110">
                  <c:v>318.8077338759087</c:v>
                </c:pt>
                <c:pt idx="1111">
                  <c:v>319.47796098950221</c:v>
                </c:pt>
                <c:pt idx="1112">
                  <c:v>320.1831903796608</c:v>
                </c:pt>
                <c:pt idx="1113">
                  <c:v>321.33728911518881</c:v>
                </c:pt>
                <c:pt idx="1114">
                  <c:v>319.04718496247739</c:v>
                </c:pt>
                <c:pt idx="1115">
                  <c:v>317.89360211085631</c:v>
                </c:pt>
                <c:pt idx="1116">
                  <c:v>318.55667858546752</c:v>
                </c:pt>
                <c:pt idx="1117">
                  <c:v>310.43205691075678</c:v>
                </c:pt>
                <c:pt idx="1118">
                  <c:v>310.02950605419011</c:v>
                </c:pt>
                <c:pt idx="1119">
                  <c:v>311.08559737243559</c:v>
                </c:pt>
                <c:pt idx="1120">
                  <c:v>308.24984796163778</c:v>
                </c:pt>
                <c:pt idx="1121">
                  <c:v>311.08689950868978</c:v>
                </c:pt>
                <c:pt idx="1122">
                  <c:v>312.76676981091663</c:v>
                </c:pt>
                <c:pt idx="1123">
                  <c:v>315.32282974801802</c:v>
                </c:pt>
                <c:pt idx="1124">
                  <c:v>317.77345352321441</c:v>
                </c:pt>
                <c:pt idx="1125">
                  <c:v>332.30242742841989</c:v>
                </c:pt>
                <c:pt idx="1126">
                  <c:v>367.45286739399597</c:v>
                </c:pt>
                <c:pt idx="1127">
                  <c:v>361.70615627046283</c:v>
                </c:pt>
                <c:pt idx="1128">
                  <c:v>373.04833162658571</c:v>
                </c:pt>
                <c:pt idx="1129">
                  <c:v>370.6871655069184</c:v>
                </c:pt>
                <c:pt idx="1130">
                  <c:v>376.61015891035169</c:v>
                </c:pt>
                <c:pt idx="1131">
                  <c:v>376.37948570047371</c:v>
                </c:pt>
                <c:pt idx="1132">
                  <c:v>397.33288380800252</c:v>
                </c:pt>
                <c:pt idx="1133">
                  <c:v>400.75890024411137</c:v>
                </c:pt>
                <c:pt idx="1134">
                  <c:v>402.81119551481572</c:v>
                </c:pt>
                <c:pt idx="1135">
                  <c:v>408.86398399549972</c:v>
                </c:pt>
                <c:pt idx="1136">
                  <c:v>403.2368935601462</c:v>
                </c:pt>
                <c:pt idx="1137">
                  <c:v>406.66885003739418</c:v>
                </c:pt>
                <c:pt idx="1138">
                  <c:v>402.56965961457399</c:v>
                </c:pt>
                <c:pt idx="1139">
                  <c:v>404.7894142826143</c:v>
                </c:pt>
                <c:pt idx="1140">
                  <c:v>414.37077280959198</c:v>
                </c:pt>
                <c:pt idx="1141">
                  <c:v>466.84506151204857</c:v>
                </c:pt>
                <c:pt idx="1142">
                  <c:v>490.29681090028419</c:v>
                </c:pt>
                <c:pt idx="1143">
                  <c:v>479.81392480260428</c:v>
                </c:pt>
                <c:pt idx="1144">
                  <c:v>483.73066669906501</c:v>
                </c:pt>
                <c:pt idx="1145">
                  <c:v>533.03196663218807</c:v>
                </c:pt>
                <c:pt idx="1146">
                  <c:v>520.88184069037845</c:v>
                </c:pt>
                <c:pt idx="1147">
                  <c:v>527.76459472737554</c:v>
                </c:pt>
                <c:pt idx="1148">
                  <c:v>532.82617207243493</c:v>
                </c:pt>
                <c:pt idx="1149">
                  <c:v>513.84477150208704</c:v>
                </c:pt>
                <c:pt idx="1150">
                  <c:v>467.19792555726451</c:v>
                </c:pt>
                <c:pt idx="1151">
                  <c:v>413.39490276939301</c:v>
                </c:pt>
                <c:pt idx="1152">
                  <c:v>434.56862276235069</c:v>
                </c:pt>
                <c:pt idx="1153">
                  <c:v>459.77891996698929</c:v>
                </c:pt>
                <c:pt idx="1154">
                  <c:v>464.39452964856702</c:v>
                </c:pt>
                <c:pt idx="1155">
                  <c:v>437.69632391544172</c:v>
                </c:pt>
                <c:pt idx="1156">
                  <c:v>451.14478560156158</c:v>
                </c:pt>
                <c:pt idx="1157">
                  <c:v>451.28126681118181</c:v>
                </c:pt>
                <c:pt idx="1158">
                  <c:v>445.41361758888547</c:v>
                </c:pt>
                <c:pt idx="1159">
                  <c:v>468.81680556655391</c:v>
                </c:pt>
                <c:pt idx="1160">
                  <c:v>471.97503067957132</c:v>
                </c:pt>
                <c:pt idx="1161">
                  <c:v>488.38462445789759</c:v>
                </c:pt>
                <c:pt idx="1162">
                  <c:v>462.87755512714438</c:v>
                </c:pt>
                <c:pt idx="1163">
                  <c:v>472.31091530165412</c:v>
                </c:pt>
                <c:pt idx="1164">
                  <c:v>464.24741387323002</c:v>
                </c:pt>
                <c:pt idx="1165">
                  <c:v>470.53885046377331</c:v>
                </c:pt>
                <c:pt idx="1166">
                  <c:v>444.31787017066011</c:v>
                </c:pt>
                <c:pt idx="1167">
                  <c:v>463.54928656426989</c:v>
                </c:pt>
                <c:pt idx="1168">
                  <c:v>455.8656908134148</c:v>
                </c:pt>
                <c:pt idx="1169">
                  <c:v>452.53996502547011</c:v>
                </c:pt>
                <c:pt idx="1170">
                  <c:v>452.23568250442452</c:v>
                </c:pt>
                <c:pt idx="1171">
                  <c:v>468.88913343157708</c:v>
                </c:pt>
                <c:pt idx="1172">
                  <c:v>462.28375048687423</c:v>
                </c:pt>
                <c:pt idx="1173">
                  <c:v>459.5317439218851</c:v>
                </c:pt>
                <c:pt idx="1174">
                  <c:v>464.36606732754791</c:v>
                </c:pt>
                <c:pt idx="1175">
                  <c:v>461.88690601025053</c:v>
                </c:pt>
                <c:pt idx="1176">
                  <c:v>472.79573535398151</c:v>
                </c:pt>
                <c:pt idx="1177">
                  <c:v>468.6106724337896</c:v>
                </c:pt>
                <c:pt idx="1178">
                  <c:v>469.08854401344502</c:v>
                </c:pt>
                <c:pt idx="1179">
                  <c:v>464.37989688960039</c:v>
                </c:pt>
                <c:pt idx="1180">
                  <c:v>464.50847002221741</c:v>
                </c:pt>
                <c:pt idx="1181">
                  <c:v>455.04101614308468</c:v>
                </c:pt>
                <c:pt idx="1182">
                  <c:v>457.84674985331071</c:v>
                </c:pt>
                <c:pt idx="1183">
                  <c:v>460.7080852789752</c:v>
                </c:pt>
                <c:pt idx="1184">
                  <c:v>456.98646767220629</c:v>
                </c:pt>
                <c:pt idx="1185">
                  <c:v>457.2272010647356</c:v>
                </c:pt>
                <c:pt idx="1186">
                  <c:v>457.31418899925802</c:v>
                </c:pt>
                <c:pt idx="1187">
                  <c:v>457.00291839193312</c:v>
                </c:pt>
                <c:pt idx="1188">
                  <c:v>457.88635863754752</c:v>
                </c:pt>
                <c:pt idx="1189">
                  <c:v>457.37947878410318</c:v>
                </c:pt>
                <c:pt idx="1190">
                  <c:v>434.39278025477068</c:v>
                </c:pt>
                <c:pt idx="1191">
                  <c:v>423.98212058550843</c:v>
                </c:pt>
                <c:pt idx="1192">
                  <c:v>358.60160987989872</c:v>
                </c:pt>
                <c:pt idx="1193">
                  <c:v>395.60661939682552</c:v>
                </c:pt>
                <c:pt idx="1194">
                  <c:v>402.41559266873588</c:v>
                </c:pt>
                <c:pt idx="1195">
                  <c:v>401.30430006159929</c:v>
                </c:pt>
                <c:pt idx="1196">
                  <c:v>409.51587856743822</c:v>
                </c:pt>
                <c:pt idx="1197">
                  <c:v>412.5661640038233</c:v>
                </c:pt>
                <c:pt idx="1198">
                  <c:v>411.41958358817323</c:v>
                </c:pt>
                <c:pt idx="1199">
                  <c:v>408.61136120074138</c:v>
                </c:pt>
                <c:pt idx="1200">
                  <c:v>412.56185083217781</c:v>
                </c:pt>
                <c:pt idx="1201">
                  <c:v>410.37521745419969</c:v>
                </c:pt>
                <c:pt idx="1202">
                  <c:v>409.8642775478603</c:v>
                </c:pt>
                <c:pt idx="1203">
                  <c:v>408.06196411604088</c:v>
                </c:pt>
                <c:pt idx="1204">
                  <c:v>397.19940260430798</c:v>
                </c:pt>
                <c:pt idx="1205">
                  <c:v>395.70508905493278</c:v>
                </c:pt>
                <c:pt idx="1206">
                  <c:v>404.92453254394439</c:v>
                </c:pt>
                <c:pt idx="1207">
                  <c:v>399.42391388986198</c:v>
                </c:pt>
                <c:pt idx="1208">
                  <c:v>400.13501571684941</c:v>
                </c:pt>
                <c:pt idx="1209">
                  <c:v>400.92978019149308</c:v>
                </c:pt>
                <c:pt idx="1210">
                  <c:v>406.52534303808</c:v>
                </c:pt>
                <c:pt idx="1211">
                  <c:v>405.14264356144849</c:v>
                </c:pt>
                <c:pt idx="1212">
                  <c:v>409.87218899132642</c:v>
                </c:pt>
                <c:pt idx="1213">
                  <c:v>407.12198174663939</c:v>
                </c:pt>
                <c:pt idx="1214">
                  <c:v>404.37904923655401</c:v>
                </c:pt>
                <c:pt idx="1215">
                  <c:v>403.17116540603843</c:v>
                </c:pt>
                <c:pt idx="1216">
                  <c:v>404.1328737582453</c:v>
                </c:pt>
                <c:pt idx="1217">
                  <c:v>397.81915026886969</c:v>
                </c:pt>
                <c:pt idx="1218">
                  <c:v>401.02699169846409</c:v>
                </c:pt>
                <c:pt idx="1219">
                  <c:v>400.4821370012088</c:v>
                </c:pt>
                <c:pt idx="1220">
                  <c:v>402.61545080680162</c:v>
                </c:pt>
                <c:pt idx="1221">
                  <c:v>400.19459559850662</c:v>
                </c:pt>
                <c:pt idx="1222">
                  <c:v>398.85489349240339</c:v>
                </c:pt>
                <c:pt idx="1223">
                  <c:v>401.13437967583968</c:v>
                </c:pt>
                <c:pt idx="1224">
                  <c:v>417.53340318492451</c:v>
                </c:pt>
                <c:pt idx="1225">
                  <c:v>424.97815804387238</c:v>
                </c:pt>
                <c:pt idx="1226">
                  <c:v>422.31271338364593</c:v>
                </c:pt>
                <c:pt idx="1227">
                  <c:v>425.55251778426049</c:v>
                </c:pt>
                <c:pt idx="1228">
                  <c:v>427.46046345798271</c:v>
                </c:pt>
                <c:pt idx="1229">
                  <c:v>436.05326164952942</c:v>
                </c:pt>
                <c:pt idx="1230">
                  <c:v>434.3497141550456</c:v>
                </c:pt>
                <c:pt idx="1231">
                  <c:v>435.27408410551601</c:v>
                </c:pt>
                <c:pt idx="1232">
                  <c:v>422.07069344765478</c:v>
                </c:pt>
                <c:pt idx="1233">
                  <c:v>423.69952941078009</c:v>
                </c:pt>
                <c:pt idx="1234">
                  <c:v>424.1155866935901</c:v>
                </c:pt>
                <c:pt idx="1235">
                  <c:v>424.74065542098231</c:v>
                </c:pt>
                <c:pt idx="1236">
                  <c:v>423.72115608386588</c:v>
                </c:pt>
                <c:pt idx="1237">
                  <c:v>423.46822835665239</c:v>
                </c:pt>
                <c:pt idx="1238">
                  <c:v>422.95753084804647</c:v>
                </c:pt>
                <c:pt idx="1239">
                  <c:v>425.45666637134451</c:v>
                </c:pt>
                <c:pt idx="1240">
                  <c:v>424.84141320170329</c:v>
                </c:pt>
                <c:pt idx="1241">
                  <c:v>424.39341741857157</c:v>
                </c:pt>
                <c:pt idx="1242">
                  <c:v>415.95552663657901</c:v>
                </c:pt>
                <c:pt idx="1243">
                  <c:v>414.86722781425681</c:v>
                </c:pt>
                <c:pt idx="1244">
                  <c:v>419.92233789935932</c:v>
                </c:pt>
                <c:pt idx="1245">
                  <c:v>419.6697161726384</c:v>
                </c:pt>
                <c:pt idx="1246">
                  <c:v>418.88085935417092</c:v>
                </c:pt>
                <c:pt idx="1247">
                  <c:v>422.37497993313889</c:v>
                </c:pt>
                <c:pt idx="1248">
                  <c:v>421.60695023286507</c:v>
                </c:pt>
                <c:pt idx="1249">
                  <c:v>421.02701181120409</c:v>
                </c:pt>
                <c:pt idx="1250">
                  <c:v>421.02505765381147</c:v>
                </c:pt>
                <c:pt idx="1251">
                  <c:v>423.39733009708681</c:v>
                </c:pt>
                <c:pt idx="1252">
                  <c:v>427.04342150008529</c:v>
                </c:pt>
                <c:pt idx="1253">
                  <c:v>425.1266441167291</c:v>
                </c:pt>
                <c:pt idx="1254">
                  <c:v>425.73706751872811</c:v>
                </c:pt>
                <c:pt idx="1255">
                  <c:v>423.87625508923651</c:v>
                </c:pt>
                <c:pt idx="1256">
                  <c:v>425.84400588695331</c:v>
                </c:pt>
                <c:pt idx="1257">
                  <c:v>425.2292776007672</c:v>
                </c:pt>
                <c:pt idx="1258">
                  <c:v>428.72791829581621</c:v>
                </c:pt>
                <c:pt idx="1259">
                  <c:v>429.83210139568331</c:v>
                </c:pt>
                <c:pt idx="1260">
                  <c:v>428.50045993586917</c:v>
                </c:pt>
                <c:pt idx="1261">
                  <c:v>429.53494526865001</c:v>
                </c:pt>
                <c:pt idx="1262">
                  <c:v>445.62729033004018</c:v>
                </c:pt>
                <c:pt idx="1263">
                  <c:v>442.49982952864679</c:v>
                </c:pt>
                <c:pt idx="1264">
                  <c:v>442.20447309033079</c:v>
                </c:pt>
                <c:pt idx="1265">
                  <c:v>443.79456924866162</c:v>
                </c:pt>
                <c:pt idx="1266">
                  <c:v>443.15132695929231</c:v>
                </c:pt>
                <c:pt idx="1267">
                  <c:v>445.27684900246919</c:v>
                </c:pt>
                <c:pt idx="1268">
                  <c:v>443.33975011360081</c:v>
                </c:pt>
                <c:pt idx="1269">
                  <c:v>441.90367581392468</c:v>
                </c:pt>
                <c:pt idx="1270">
                  <c:v>437.51171601774001</c:v>
                </c:pt>
                <c:pt idx="1271">
                  <c:v>436.98721815604091</c:v>
                </c:pt>
                <c:pt idx="1272">
                  <c:v>438.43093622642022</c:v>
                </c:pt>
                <c:pt idx="1273">
                  <c:v>455.81364652448713</c:v>
                </c:pt>
                <c:pt idx="1274">
                  <c:v>454.08521295111888</c:v>
                </c:pt>
                <c:pt idx="1275">
                  <c:v>452.29438432537671</c:v>
                </c:pt>
                <c:pt idx="1276">
                  <c:v>452.6244547937377</c:v>
                </c:pt>
                <c:pt idx="1277">
                  <c:v>469.05707242003251</c:v>
                </c:pt>
                <c:pt idx="1278">
                  <c:v>474.33629917727143</c:v>
                </c:pt>
                <c:pt idx="1279">
                  <c:v>477.04965967825768</c:v>
                </c:pt>
                <c:pt idx="1280">
                  <c:v>496.98194890571438</c:v>
                </c:pt>
                <c:pt idx="1281">
                  <c:v>484.66511740580268</c:v>
                </c:pt>
                <c:pt idx="1282">
                  <c:v>485.61194720499429</c:v>
                </c:pt>
                <c:pt idx="1283">
                  <c:v>505.1096095374441</c:v>
                </c:pt>
                <c:pt idx="1284">
                  <c:v>509.77356066121519</c:v>
                </c:pt>
                <c:pt idx="1285">
                  <c:v>475.94215641437182</c:v>
                </c:pt>
                <c:pt idx="1286">
                  <c:v>487.87621624076712</c:v>
                </c:pt>
                <c:pt idx="1287">
                  <c:v>487.870593432259</c:v>
                </c:pt>
                <c:pt idx="1288">
                  <c:v>493.26405898748851</c:v>
                </c:pt>
                <c:pt idx="1289">
                  <c:v>490.10363071801271</c:v>
                </c:pt>
                <c:pt idx="1290">
                  <c:v>493.89837539387912</c:v>
                </c:pt>
                <c:pt idx="1291">
                  <c:v>501.1803577011442</c:v>
                </c:pt>
                <c:pt idx="1292">
                  <c:v>496.39437719061272</c:v>
                </c:pt>
                <c:pt idx="1293">
                  <c:v>496.64531545083759</c:v>
                </c:pt>
                <c:pt idx="1294">
                  <c:v>489.18574346809021</c:v>
                </c:pt>
                <c:pt idx="1295">
                  <c:v>487.56162322400559</c:v>
                </c:pt>
                <c:pt idx="1296">
                  <c:v>489.33408579277312</c:v>
                </c:pt>
                <c:pt idx="1297">
                  <c:v>493.84972619154132</c:v>
                </c:pt>
                <c:pt idx="1298">
                  <c:v>514.08806375443703</c:v>
                </c:pt>
                <c:pt idx="1299">
                  <c:v>512.15043198565479</c:v>
                </c:pt>
                <c:pt idx="1300">
                  <c:v>518.67095988305402</c:v>
                </c:pt>
                <c:pt idx="1301">
                  <c:v>519.28858877229266</c:v>
                </c:pt>
                <c:pt idx="1302">
                  <c:v>505.8041405241953</c:v>
                </c:pt>
                <c:pt idx="1303">
                  <c:v>511.10891828071681</c:v>
                </c:pt>
                <c:pt idx="1304">
                  <c:v>520.21073639374094</c:v>
                </c:pt>
                <c:pt idx="1305">
                  <c:v>514.44126955250067</c:v>
                </c:pt>
                <c:pt idx="1306">
                  <c:v>510.41484044448981</c:v>
                </c:pt>
                <c:pt idx="1307">
                  <c:v>513.91342564424042</c:v>
                </c:pt>
                <c:pt idx="1308">
                  <c:v>509.5473444793908</c:v>
                </c:pt>
                <c:pt idx="1309">
                  <c:v>506.24367049547868</c:v>
                </c:pt>
                <c:pt idx="1310">
                  <c:v>508.90906343598272</c:v>
                </c:pt>
                <c:pt idx="1311">
                  <c:v>508.36789359692199</c:v>
                </c:pt>
                <c:pt idx="1312">
                  <c:v>515.23134230886637</c:v>
                </c:pt>
                <c:pt idx="1313">
                  <c:v>522.23977372676165</c:v>
                </c:pt>
                <c:pt idx="1314">
                  <c:v>534.9165007408908</c:v>
                </c:pt>
                <c:pt idx="1315">
                  <c:v>530.23868561181598</c:v>
                </c:pt>
                <c:pt idx="1316">
                  <c:v>531.70161262696081</c:v>
                </c:pt>
                <c:pt idx="1317">
                  <c:v>523.3127858607495</c:v>
                </c:pt>
                <c:pt idx="1318">
                  <c:v>525.96915157165415</c:v>
                </c:pt>
                <c:pt idx="1319">
                  <c:v>531.03929907660802</c:v>
                </c:pt>
                <c:pt idx="1320">
                  <c:v>533.04291484313546</c:v>
                </c:pt>
                <c:pt idx="1321">
                  <c:v>534.39430572954404</c:v>
                </c:pt>
                <c:pt idx="1322">
                  <c:v>536.80673550676659</c:v>
                </c:pt>
                <c:pt idx="1323">
                  <c:v>532.55389901456113</c:v>
                </c:pt>
                <c:pt idx="1324">
                  <c:v>539.84847950329868</c:v>
                </c:pt>
                <c:pt idx="1325">
                  <c:v>540.0064277935511</c:v>
                </c:pt>
                <c:pt idx="1326">
                  <c:v>538.42383275048655</c:v>
                </c:pt>
                <c:pt idx="1327">
                  <c:v>537.5001365387144</c:v>
                </c:pt>
                <c:pt idx="1328">
                  <c:v>542.2135614217168</c:v>
                </c:pt>
                <c:pt idx="1329">
                  <c:v>545.7339592767737</c:v>
                </c:pt>
                <c:pt idx="1330">
                  <c:v>546.97999663062171</c:v>
                </c:pt>
                <c:pt idx="1331">
                  <c:v>547.49105392447007</c:v>
                </c:pt>
                <c:pt idx="1332">
                  <c:v>553.91514334501869</c:v>
                </c:pt>
                <c:pt idx="1333">
                  <c:v>574.75655214505969</c:v>
                </c:pt>
                <c:pt idx="1334">
                  <c:v>596.17104305270232</c:v>
                </c:pt>
                <c:pt idx="1335">
                  <c:v>635.65933111153061</c:v>
                </c:pt>
                <c:pt idx="1336">
                  <c:v>617.53582100324411</c:v>
                </c:pt>
                <c:pt idx="1337">
                  <c:v>617.50231644587029</c:v>
                </c:pt>
                <c:pt idx="1338">
                  <c:v>622.53456828586638</c:v>
                </c:pt>
                <c:pt idx="1339">
                  <c:v>641.48768801104166</c:v>
                </c:pt>
                <c:pt idx="1340">
                  <c:v>673.59725284636943</c:v>
                </c:pt>
                <c:pt idx="1341">
                  <c:v>672.80546734650568</c:v>
                </c:pt>
                <c:pt idx="1342">
                  <c:v>664.42714076254231</c:v>
                </c:pt>
                <c:pt idx="1343">
                  <c:v>667.39786324178544</c:v>
                </c:pt>
                <c:pt idx="1344">
                  <c:v>689.57176312031504</c:v>
                </c:pt>
                <c:pt idx="1345">
                  <c:v>704.50425881941339</c:v>
                </c:pt>
                <c:pt idx="1346">
                  <c:v>715.72231048993171</c:v>
                </c:pt>
                <c:pt idx="1347">
                  <c:v>786.41066850738537</c:v>
                </c:pt>
                <c:pt idx="1348">
                  <c:v>685.20353921379228</c:v>
                </c:pt>
                <c:pt idx="1349">
                  <c:v>613.69908358706653</c:v>
                </c:pt>
                <c:pt idx="1350">
                  <c:v>615.54256397864015</c:v>
                </c:pt>
                <c:pt idx="1351">
                  <c:v>623.81224376615103</c:v>
                </c:pt>
                <c:pt idx="1352">
                  <c:v>623.03053860924706</c:v>
                </c:pt>
                <c:pt idx="1353">
                  <c:v>626.17496858284335</c:v>
                </c:pt>
                <c:pt idx="1354">
                  <c:v>543.78836224333531</c:v>
                </c:pt>
                <c:pt idx="1355">
                  <c:v>560.84592809585592</c:v>
                </c:pt>
                <c:pt idx="1356">
                  <c:v>571.00627836853255</c:v>
                </c:pt>
                <c:pt idx="1357">
                  <c:v>567.37548662775328</c:v>
                </c:pt>
                <c:pt idx="1358">
                  <c:v>568.41074339034401</c:v>
                </c:pt>
                <c:pt idx="1359">
                  <c:v>572.65075460373396</c:v>
                </c:pt>
                <c:pt idx="1360">
                  <c:v>622.67661784304642</c:v>
                </c:pt>
                <c:pt idx="1361">
                  <c:v>603.51943780844124</c:v>
                </c:pt>
                <c:pt idx="1362">
                  <c:v>619.52923877306205</c:v>
                </c:pt>
                <c:pt idx="1363">
                  <c:v>617.90391322490802</c:v>
                </c:pt>
                <c:pt idx="1364">
                  <c:v>636.50625612237297</c:v>
                </c:pt>
                <c:pt idx="1365">
                  <c:v>635.77974734969803</c:v>
                </c:pt>
                <c:pt idx="1366">
                  <c:v>637.5581289137989</c:v>
                </c:pt>
                <c:pt idx="1367">
                  <c:v>618.35099039702538</c:v>
                </c:pt>
                <c:pt idx="1368">
                  <c:v>618.77407003611404</c:v>
                </c:pt>
                <c:pt idx="1369">
                  <c:v>633.37257036850406</c:v>
                </c:pt>
                <c:pt idx="1370">
                  <c:v>635.03308490740733</c:v>
                </c:pt>
                <c:pt idx="1371">
                  <c:v>635.34450585054151</c:v>
                </c:pt>
                <c:pt idx="1372">
                  <c:v>632.57085505534099</c:v>
                </c:pt>
                <c:pt idx="1373">
                  <c:v>636.81108278036322</c:v>
                </c:pt>
                <c:pt idx="1374">
                  <c:v>667.7342117425851</c:v>
                </c:pt>
                <c:pt idx="1375">
                  <c:v>679.41371095511499</c:v>
                </c:pt>
                <c:pt idx="1376">
                  <c:v>694.27314851055155</c:v>
                </c:pt>
                <c:pt idx="1377">
                  <c:v>700.49380698872085</c:v>
                </c:pt>
                <c:pt idx="1378">
                  <c:v>713.47656951189242</c:v>
                </c:pt>
                <c:pt idx="1379">
                  <c:v>702.55437737260331</c:v>
                </c:pt>
                <c:pt idx="1380">
                  <c:v>708.43477825563423</c:v>
                </c:pt>
                <c:pt idx="1381">
                  <c:v>725.604752105373</c:v>
                </c:pt>
                <c:pt idx="1382">
                  <c:v>729.66504141225539</c:v>
                </c:pt>
                <c:pt idx="1383">
                  <c:v>676.71991590489915</c:v>
                </c:pt>
                <c:pt idx="1384">
                  <c:v>689.57527600439369</c:v>
                </c:pt>
                <c:pt idx="1385">
                  <c:v>696.94090741104583</c:v>
                </c:pt>
                <c:pt idx="1386">
                  <c:v>688.74705029334712</c:v>
                </c:pt>
                <c:pt idx="1387">
                  <c:v>687.90794553148453</c:v>
                </c:pt>
                <c:pt idx="1388">
                  <c:v>696.84129195457263</c:v>
                </c:pt>
                <c:pt idx="1389">
                  <c:v>696.69982300384311</c:v>
                </c:pt>
                <c:pt idx="1390">
                  <c:v>713.06731782080601</c:v>
                </c:pt>
                <c:pt idx="1391">
                  <c:v>725.10737264713896</c:v>
                </c:pt>
                <c:pt idx="1392">
                  <c:v>727.05110621973563</c:v>
                </c:pt>
                <c:pt idx="1393">
                  <c:v>724.66940948449781</c:v>
                </c:pt>
                <c:pt idx="1394">
                  <c:v>744.43795779710649</c:v>
                </c:pt>
                <c:pt idx="1395">
                  <c:v>773.04733437343941</c:v>
                </c:pt>
                <c:pt idx="1396">
                  <c:v>773.99326386093458</c:v>
                </c:pt>
                <c:pt idx="1397">
                  <c:v>809.49198914444696</c:v>
                </c:pt>
                <c:pt idx="1398">
                  <c:v>812.61168602954751</c:v>
                </c:pt>
                <c:pt idx="1399">
                  <c:v>793.6145553435324</c:v>
                </c:pt>
                <c:pt idx="1400">
                  <c:v>809.13229645282843</c:v>
                </c:pt>
                <c:pt idx="1401">
                  <c:v>821.00182319203134</c:v>
                </c:pt>
                <c:pt idx="1402">
                  <c:v>821.26114199167807</c:v>
                </c:pt>
                <c:pt idx="1403">
                  <c:v>844.27435040183866</c:v>
                </c:pt>
                <c:pt idx="1404">
                  <c:v>866.88459028161253</c:v>
                </c:pt>
                <c:pt idx="1405">
                  <c:v>886.05378554860295</c:v>
                </c:pt>
                <c:pt idx="1406">
                  <c:v>872.9009818281105</c:v>
                </c:pt>
                <c:pt idx="1407">
                  <c:v>877.61746125279137</c:v>
                </c:pt>
                <c:pt idx="1408">
                  <c:v>881.56711238693845</c:v>
                </c:pt>
                <c:pt idx="1409">
                  <c:v>850.92355176537842</c:v>
                </c:pt>
                <c:pt idx="1410">
                  <c:v>791.70503248005389</c:v>
                </c:pt>
                <c:pt idx="1411">
                  <c:v>822.28191602421816</c:v>
                </c:pt>
                <c:pt idx="1412">
                  <c:v>767.75119541476136</c:v>
                </c:pt>
                <c:pt idx="1413">
                  <c:v>813.83438234351263</c:v>
                </c:pt>
                <c:pt idx="1414">
                  <c:v>845.46104369713396</c:v>
                </c:pt>
                <c:pt idx="1415">
                  <c:v>854.44181587507774</c:v>
                </c:pt>
                <c:pt idx="1416">
                  <c:v>857.81132058615754</c:v>
                </c:pt>
                <c:pt idx="1417">
                  <c:v>864.86524999400888</c:v>
                </c:pt>
                <c:pt idx="1418">
                  <c:v>809.23891970051852</c:v>
                </c:pt>
                <c:pt idx="1419">
                  <c:v>739.39187879494511</c:v>
                </c:pt>
                <c:pt idx="1420">
                  <c:v>670.13230316584122</c:v>
                </c:pt>
                <c:pt idx="1421">
                  <c:v>705.43142292042933</c:v>
                </c:pt>
                <c:pt idx="1422">
                  <c:v>722.57708927318072</c:v>
                </c:pt>
                <c:pt idx="1423">
                  <c:v>773.43166009974766</c:v>
                </c:pt>
                <c:pt idx="1424">
                  <c:v>720.57404556914503</c:v>
                </c:pt>
                <c:pt idx="1425">
                  <c:v>713.85147325506512</c:v>
                </c:pt>
                <c:pt idx="1426">
                  <c:v>648.06444500414807</c:v>
                </c:pt>
                <c:pt idx="1427">
                  <c:v>666.37398373325959</c:v>
                </c:pt>
                <c:pt idx="1428">
                  <c:v>668.50321732988778</c:v>
                </c:pt>
                <c:pt idx="1429">
                  <c:v>720.6679022523017</c:v>
                </c:pt>
                <c:pt idx="1430">
                  <c:v>720.13233201485116</c:v>
                </c:pt>
                <c:pt idx="1431">
                  <c:v>718.35570961697829</c:v>
                </c:pt>
                <c:pt idx="1432">
                  <c:v>715.56576155977427</c:v>
                </c:pt>
                <c:pt idx="1433">
                  <c:v>743.93143333581929</c:v>
                </c:pt>
                <c:pt idx="1434">
                  <c:v>748.7237196765368</c:v>
                </c:pt>
                <c:pt idx="1435">
                  <c:v>756.45903712401537</c:v>
                </c:pt>
                <c:pt idx="1436">
                  <c:v>790.99425304658325</c:v>
                </c:pt>
                <c:pt idx="1437">
                  <c:v>786.96038559188867</c:v>
                </c:pt>
                <c:pt idx="1438">
                  <c:v>778.71566166988077</c:v>
                </c:pt>
                <c:pt idx="1439">
                  <c:v>819.21953028850635</c:v>
                </c:pt>
                <c:pt idx="1440">
                  <c:v>820.40870237739455</c:v>
                </c:pt>
                <c:pt idx="1441">
                  <c:v>813.67268698347607</c:v>
                </c:pt>
                <c:pt idx="1442">
                  <c:v>829.86368088438326</c:v>
                </c:pt>
                <c:pt idx="1443">
                  <c:v>831.45173091061122</c:v>
                </c:pt>
                <c:pt idx="1444">
                  <c:v>841.0736221283986</c:v>
                </c:pt>
                <c:pt idx="1445">
                  <c:v>835.37140867946823</c:v>
                </c:pt>
                <c:pt idx="1446">
                  <c:v>810.29656590053435</c:v>
                </c:pt>
                <c:pt idx="1447">
                  <c:v>811.03107196107976</c:v>
                </c:pt>
                <c:pt idx="1448">
                  <c:v>810.75285238706203</c:v>
                </c:pt>
                <c:pt idx="1449">
                  <c:v>810.57798598960869</c:v>
                </c:pt>
                <c:pt idx="1450">
                  <c:v>822.38822876844472</c:v>
                </c:pt>
                <c:pt idx="1451">
                  <c:v>830.66384992790358</c:v>
                </c:pt>
                <c:pt idx="1452">
                  <c:v>836.89306314126645</c:v>
                </c:pt>
                <c:pt idx="1453">
                  <c:v>852.61171442547288</c:v>
                </c:pt>
                <c:pt idx="1454">
                  <c:v>860.51937293189667</c:v>
                </c:pt>
                <c:pt idx="1455">
                  <c:v>854.44731432499111</c:v>
                </c:pt>
                <c:pt idx="1456">
                  <c:v>860.0817096832933</c:v>
                </c:pt>
                <c:pt idx="1457">
                  <c:v>859.37404821993221</c:v>
                </c:pt>
                <c:pt idx="1458">
                  <c:v>870.43295504361299</c:v>
                </c:pt>
                <c:pt idx="1459">
                  <c:v>885.7522642456064</c:v>
                </c:pt>
                <c:pt idx="1460">
                  <c:v>917.56466065273821</c:v>
                </c:pt>
                <c:pt idx="1461">
                  <c:v>915.25006807981242</c:v>
                </c:pt>
                <c:pt idx="1462">
                  <c:v>919.78485272333205</c:v>
                </c:pt>
                <c:pt idx="1463">
                  <c:v>930.49335143855876</c:v>
                </c:pt>
                <c:pt idx="1464">
                  <c:v>974.42399411193799</c:v>
                </c:pt>
                <c:pt idx="1465">
                  <c:v>995.10106250946706</c:v>
                </c:pt>
                <c:pt idx="1466">
                  <c:v>1022.313886870341</c:v>
                </c:pt>
                <c:pt idx="1467">
                  <c:v>1043.736268517187</c:v>
                </c:pt>
                <c:pt idx="1468">
                  <c:v>1037.4933029901599</c:v>
                </c:pt>
                <c:pt idx="1469">
                  <c:v>1063.254445060139</c:v>
                </c:pt>
                <c:pt idx="1470">
                  <c:v>1069.499400615862</c:v>
                </c:pt>
                <c:pt idx="1471">
                  <c:v>1145.1378100946911</c:v>
                </c:pt>
                <c:pt idx="1472">
                  <c:v>1167.799972099009</c:v>
                </c:pt>
                <c:pt idx="1473">
                  <c:v>1205.4433088315359</c:v>
                </c:pt>
                <c:pt idx="1474">
                  <c:v>1251.4545676321029</c:v>
                </c:pt>
                <c:pt idx="1475">
                  <c:v>1159.9673181313949</c:v>
                </c:pt>
                <c:pt idx="1476">
                  <c:v>1213.108845455637</c:v>
                </c:pt>
                <c:pt idx="1477">
                  <c:v>1219.1025882632821</c:v>
                </c:pt>
                <c:pt idx="1478">
                  <c:v>1175.2737885388799</c:v>
                </c:pt>
                <c:pt idx="1479">
                  <c:v>1189.253449304397</c:v>
                </c:pt>
                <c:pt idx="1480">
                  <c:v>1238.675249295411</c:v>
                </c:pt>
                <c:pt idx="1481">
                  <c:v>1293.4073732711579</c:v>
                </c:pt>
                <c:pt idx="1482">
                  <c:v>1349.04133967401</c:v>
                </c:pt>
                <c:pt idx="1483">
                  <c:v>1402.723525258132</c:v>
                </c:pt>
                <c:pt idx="1484">
                  <c:v>1405.4044912589061</c:v>
                </c:pt>
                <c:pt idx="1485">
                  <c:v>1460.480427275528</c:v>
                </c:pt>
                <c:pt idx="1486">
                  <c:v>1562.26447525708</c:v>
                </c:pt>
                <c:pt idx="1487">
                  <c:v>1680.9007602845661</c:v>
                </c:pt>
                <c:pt idx="1488">
                  <c:v>1585.906255428333</c:v>
                </c:pt>
                <c:pt idx="1489">
                  <c:v>1542.9766437216711</c:v>
                </c:pt>
                <c:pt idx="1490">
                  <c:v>1410.609705980655</c:v>
                </c:pt>
                <c:pt idx="1491">
                  <c:v>1504.4097874280619</c:v>
                </c:pt>
                <c:pt idx="1492">
                  <c:v>1565.6242288143931</c:v>
                </c:pt>
                <c:pt idx="1493">
                  <c:v>1506.6722927874889</c:v>
                </c:pt>
                <c:pt idx="1494">
                  <c:v>1582.723007066762</c:v>
                </c:pt>
                <c:pt idx="1495">
                  <c:v>1657.7486922614</c:v>
                </c:pt>
                <c:pt idx="1496">
                  <c:v>1712.592954975579</c:v>
                </c:pt>
                <c:pt idx="1497">
                  <c:v>1748.7979941000369</c:v>
                </c:pt>
                <c:pt idx="1498">
                  <c:v>1734.0211873292119</c:v>
                </c:pt>
                <c:pt idx="1499">
                  <c:v>1858.2048318810639</c:v>
                </c:pt>
                <c:pt idx="1500">
                  <c:v>1971.8237101442869</c:v>
                </c:pt>
                <c:pt idx="1501">
                  <c:v>1848.7636798098911</c:v>
                </c:pt>
                <c:pt idx="1502">
                  <c:v>1922.34576112543</c:v>
                </c:pt>
                <c:pt idx="1503">
                  <c:v>1930.9301330901269</c:v>
                </c:pt>
                <c:pt idx="1504">
                  <c:v>1991.828209988061</c:v>
                </c:pt>
                <c:pt idx="1505">
                  <c:v>2041.992300422846</c:v>
                </c:pt>
                <c:pt idx="1506">
                  <c:v>1824.4041295660361</c:v>
                </c:pt>
                <c:pt idx="1507">
                  <c:v>1862.911423682038</c:v>
                </c:pt>
                <c:pt idx="1508">
                  <c:v>1694.0833762896691</c:v>
                </c:pt>
                <c:pt idx="1509">
                  <c:v>1676.95635633297</c:v>
                </c:pt>
                <c:pt idx="1510">
                  <c:v>1722.2623716969581</c:v>
                </c:pt>
                <c:pt idx="1511">
                  <c:v>1822.762047430874</c:v>
                </c:pt>
                <c:pt idx="1512">
                  <c:v>1743.3433809074529</c:v>
                </c:pt>
                <c:pt idx="1513">
                  <c:v>1796.285821329905</c:v>
                </c:pt>
                <c:pt idx="1514">
                  <c:v>1890.614834302874</c:v>
                </c:pt>
                <c:pt idx="1515">
                  <c:v>1837.823960373265</c:v>
                </c:pt>
                <c:pt idx="1516">
                  <c:v>1868.761662415242</c:v>
                </c:pt>
                <c:pt idx="1517">
                  <c:v>1860.101760617644</c:v>
                </c:pt>
                <c:pt idx="1518">
                  <c:v>1777.4263417158361</c:v>
                </c:pt>
                <c:pt idx="1519">
                  <c:v>1744.094734824427</c:v>
                </c:pt>
                <c:pt idx="1520">
                  <c:v>1678.4186550517329</c:v>
                </c:pt>
                <c:pt idx="1521">
                  <c:v>1772.8139062163521</c:v>
                </c:pt>
                <c:pt idx="1522">
                  <c:v>1768.594021104733</c:v>
                </c:pt>
                <c:pt idx="1523">
                  <c:v>1755.2082589545071</c:v>
                </c:pt>
                <c:pt idx="1524">
                  <c:v>1701.764610895802</c:v>
                </c:pt>
                <c:pt idx="1525">
                  <c:v>1663.2547878770181</c:v>
                </c:pt>
                <c:pt idx="1526">
                  <c:v>1739.8923710343979</c:v>
                </c:pt>
                <c:pt idx="1527">
                  <c:v>1764.4991406272429</c:v>
                </c:pt>
                <c:pt idx="1528">
                  <c:v>1795.1667539827861</c:v>
                </c:pt>
                <c:pt idx="1529">
                  <c:v>1802.298529201367</c:v>
                </c:pt>
                <c:pt idx="1530">
                  <c:v>1792.859567833402</c:v>
                </c:pt>
                <c:pt idx="1531">
                  <c:v>1723.9348789472881</c:v>
                </c:pt>
                <c:pt idx="1532">
                  <c:v>1758.8017264593741</c:v>
                </c:pt>
                <c:pt idx="1533">
                  <c:v>1722.0677425355821</c:v>
                </c:pt>
                <c:pt idx="1534">
                  <c:v>1607.182594745065</c:v>
                </c:pt>
                <c:pt idx="1535">
                  <c:v>1593.5674777020299</c:v>
                </c:pt>
                <c:pt idx="1536">
                  <c:v>1647.50745960513</c:v>
                </c:pt>
                <c:pt idx="1537">
                  <c:v>1619.549297136721</c:v>
                </c:pt>
                <c:pt idx="1538">
                  <c:v>1531.527093953365</c:v>
                </c:pt>
                <c:pt idx="1539">
                  <c:v>1353.8373928542301</c:v>
                </c:pt>
                <c:pt idx="1540">
                  <c:v>1311.957763823372</c:v>
                </c:pt>
                <c:pt idx="1541">
                  <c:v>1530.741555564108</c:v>
                </c:pt>
                <c:pt idx="1542">
                  <c:v>1590.1777095505979</c:v>
                </c:pt>
                <c:pt idx="1543">
                  <c:v>1564.2878754716339</c:v>
                </c:pt>
                <c:pt idx="1544">
                  <c:v>1964.0435877024461</c:v>
                </c:pt>
                <c:pt idx="1545">
                  <c:v>1833.0885054730941</c:v>
                </c:pt>
                <c:pt idx="1546">
                  <c:v>1943.622055879033</c:v>
                </c:pt>
                <c:pt idx="1547">
                  <c:v>1888.7545270351941</c:v>
                </c:pt>
                <c:pt idx="1548">
                  <c:v>1893.318079790416</c:v>
                </c:pt>
                <c:pt idx="1549">
                  <c:v>1769.3153922564561</c:v>
                </c:pt>
                <c:pt idx="1550">
                  <c:v>1753.2087026067879</c:v>
                </c:pt>
                <c:pt idx="1551">
                  <c:v>1844.0003002303331</c:v>
                </c:pt>
                <c:pt idx="1552">
                  <c:v>1922.5888706004471</c:v>
                </c:pt>
                <c:pt idx="1553">
                  <c:v>1872.3092203454901</c:v>
                </c:pt>
                <c:pt idx="1554">
                  <c:v>1894.804118883477</c:v>
                </c:pt>
                <c:pt idx="1555">
                  <c:v>1974.6854202292741</c:v>
                </c:pt>
                <c:pt idx="1556">
                  <c:v>1881.243240313122</c:v>
                </c:pt>
                <c:pt idx="1557">
                  <c:v>1863.0203585307049</c:v>
                </c:pt>
                <c:pt idx="1558">
                  <c:v>1924.181534418818</c:v>
                </c:pt>
                <c:pt idx="1559">
                  <c:v>1970.983509069152</c:v>
                </c:pt>
                <c:pt idx="1560">
                  <c:v>2234.0244984791088</c:v>
                </c:pt>
                <c:pt idx="1561">
                  <c:v>2212.835210198426</c:v>
                </c:pt>
                <c:pt idx="1562">
                  <c:v>2329.024854081516</c:v>
                </c:pt>
                <c:pt idx="1563">
                  <c:v>2347.7050781971798</c:v>
                </c:pt>
                <c:pt idx="1564">
                  <c:v>2292.406927916848</c:v>
                </c:pt>
                <c:pt idx="1565">
                  <c:v>2344.9105899940132</c:v>
                </c:pt>
                <c:pt idx="1566">
                  <c:v>2501.3311516718031</c:v>
                </c:pt>
                <c:pt idx="1567">
                  <c:v>2649.898006403027</c:v>
                </c:pt>
                <c:pt idx="1568">
                  <c:v>2780.4689031084131</c:v>
                </c:pt>
                <c:pt idx="1569">
                  <c:v>2961.918407154646</c:v>
                </c:pt>
                <c:pt idx="1570">
                  <c:v>2847.960429223097</c:v>
                </c:pt>
                <c:pt idx="1571">
                  <c:v>3002.2871980948871</c:v>
                </c:pt>
                <c:pt idx="1572">
                  <c:v>2927.891706897185</c:v>
                </c:pt>
                <c:pt idx="1573">
                  <c:v>2808.9796152771132</c:v>
                </c:pt>
                <c:pt idx="1574">
                  <c:v>2839.6718878274419</c:v>
                </c:pt>
                <c:pt idx="1575">
                  <c:v>2782.1489841503262</c:v>
                </c:pt>
                <c:pt idx="1576">
                  <c:v>2739.9230459608002</c:v>
                </c:pt>
                <c:pt idx="1577">
                  <c:v>2797.6499718204</c:v>
                </c:pt>
                <c:pt idx="1578">
                  <c:v>2832.652653679897</c:v>
                </c:pt>
                <c:pt idx="1579">
                  <c:v>2953.7511037834638</c:v>
                </c:pt>
                <c:pt idx="1580">
                  <c:v>2985.0958841336578</c:v>
                </c:pt>
                <c:pt idx="1581">
                  <c:v>2976.6511325215852</c:v>
                </c:pt>
                <c:pt idx="1582">
                  <c:v>2972.009918280487</c:v>
                </c:pt>
                <c:pt idx="1583">
                  <c:v>3002.322757780541</c:v>
                </c:pt>
                <c:pt idx="1584">
                  <c:v>3143.71725282747</c:v>
                </c:pt>
                <c:pt idx="1585">
                  <c:v>3133.77494934576</c:v>
                </c:pt>
                <c:pt idx="1586">
                  <c:v>3237.6009439735708</c:v>
                </c:pt>
                <c:pt idx="1587">
                  <c:v>3365.10755857199</c:v>
                </c:pt>
                <c:pt idx="1588">
                  <c:v>3126.9604611952768</c:v>
                </c:pt>
                <c:pt idx="1589">
                  <c:v>3153.53589731997</c:v>
                </c:pt>
                <c:pt idx="1590">
                  <c:v>2917.190741111584</c:v>
                </c:pt>
                <c:pt idx="1591">
                  <c:v>3013.8494724338689</c:v>
                </c:pt>
                <c:pt idx="1592">
                  <c:v>3156.9796276466632</c:v>
                </c:pt>
                <c:pt idx="1593">
                  <c:v>3168.3529939706959</c:v>
                </c:pt>
                <c:pt idx="1594">
                  <c:v>2956.8823781598239</c:v>
                </c:pt>
                <c:pt idx="1595">
                  <c:v>2962.654237845632</c:v>
                </c:pt>
                <c:pt idx="1596">
                  <c:v>2901.5063389468878</c:v>
                </c:pt>
                <c:pt idx="1597">
                  <c:v>2882.2214402192672</c:v>
                </c:pt>
                <c:pt idx="1598">
                  <c:v>2841.762207587466</c:v>
                </c:pt>
                <c:pt idx="1599">
                  <c:v>2644.3890793803598</c:v>
                </c:pt>
                <c:pt idx="1600">
                  <c:v>2215.7021973536148</c:v>
                </c:pt>
                <c:pt idx="1601">
                  <c:v>2537.1549053852468</c:v>
                </c:pt>
                <c:pt idx="1602">
                  <c:v>2526.8789067822772</c:v>
                </c:pt>
                <c:pt idx="1603">
                  <c:v>2520.3817802247731</c:v>
                </c:pt>
                <c:pt idx="1604">
                  <c:v>2800.774736094927</c:v>
                </c:pt>
                <c:pt idx="1605">
                  <c:v>2669.2549222418188</c:v>
                </c:pt>
                <c:pt idx="1606">
                  <c:v>2651.4879205369398</c:v>
                </c:pt>
                <c:pt idx="1607">
                  <c:v>2470.4260602179402</c:v>
                </c:pt>
                <c:pt idx="1608">
                  <c:v>2459.0642763180708</c:v>
                </c:pt>
                <c:pt idx="1609">
                  <c:v>2586.7658977389592</c:v>
                </c:pt>
                <c:pt idx="1610">
                  <c:v>2504.338423046263</c:v>
                </c:pt>
                <c:pt idx="1611">
                  <c:v>2685.3674858073332</c:v>
                </c:pt>
                <c:pt idx="1612">
                  <c:v>2657.8207085656509</c:v>
                </c:pt>
                <c:pt idx="1613">
                  <c:v>2875.8216812238679</c:v>
                </c:pt>
                <c:pt idx="1614">
                  <c:v>2864.3663676835472</c:v>
                </c:pt>
                <c:pt idx="1615">
                  <c:v>2848.6044599640359</c:v>
                </c:pt>
                <c:pt idx="1616">
                  <c:v>2976.674279865706</c:v>
                </c:pt>
                <c:pt idx="1617">
                  <c:v>3005.503922369498</c:v>
                </c:pt>
                <c:pt idx="1618">
                  <c:v>3004.1326742321512</c:v>
                </c:pt>
                <c:pt idx="1619">
                  <c:v>2944.4920454706939</c:v>
                </c:pt>
                <c:pt idx="1620">
                  <c:v>2879.1384699847881</c:v>
                </c:pt>
                <c:pt idx="1621">
                  <c:v>2949.1272488790119</c:v>
                </c:pt>
                <c:pt idx="1622">
                  <c:v>2983.430506907237</c:v>
                </c:pt>
                <c:pt idx="1623">
                  <c:v>3026.8538006261242</c:v>
                </c:pt>
                <c:pt idx="1624">
                  <c:v>3146.7112458997308</c:v>
                </c:pt>
                <c:pt idx="1625">
                  <c:v>3259.6643699653991</c:v>
                </c:pt>
                <c:pt idx="1626">
                  <c:v>3249.8466675240388</c:v>
                </c:pt>
                <c:pt idx="1627">
                  <c:v>3291.1790022140108</c:v>
                </c:pt>
                <c:pt idx="1628">
                  <c:v>3706.0784055163708</c:v>
                </c:pt>
                <c:pt idx="1629">
                  <c:v>3845.480669106501</c:v>
                </c:pt>
                <c:pt idx="1630">
                  <c:v>3973.141839180324</c:v>
                </c:pt>
                <c:pt idx="1631">
                  <c:v>3879.7693661286698</c:v>
                </c:pt>
                <c:pt idx="1632">
                  <c:v>3928.1161789710741</c:v>
                </c:pt>
                <c:pt idx="1633">
                  <c:v>3818.2644932021908</c:v>
                </c:pt>
                <c:pt idx="1634">
                  <c:v>3802.5416985008942</c:v>
                </c:pt>
                <c:pt idx="1635">
                  <c:v>3886.0947899707121</c:v>
                </c:pt>
                <c:pt idx="1636">
                  <c:v>4086.6858005862409</c:v>
                </c:pt>
                <c:pt idx="1637">
                  <c:v>4095.696966504911</c:v>
                </c:pt>
                <c:pt idx="1638">
                  <c:v>4079.2532937741198</c:v>
                </c:pt>
                <c:pt idx="1639">
                  <c:v>4024.9974770882632</c:v>
                </c:pt>
                <c:pt idx="1640">
                  <c:v>3758.5212907046271</c:v>
                </c:pt>
                <c:pt idx="1641">
                  <c:v>3908.9287397272728</c:v>
                </c:pt>
                <c:pt idx="1642">
                  <c:v>4013.4342293743912</c:v>
                </c:pt>
                <c:pt idx="1643">
                  <c:v>3929.3364191990131</c:v>
                </c:pt>
                <c:pt idx="1644">
                  <c:v>3903.2551142945499</c:v>
                </c:pt>
                <c:pt idx="1645">
                  <c:v>4189.9354319943404</c:v>
                </c:pt>
                <c:pt idx="1646">
                  <c:v>4173.8685317789577</c:v>
                </c:pt>
                <c:pt idx="1647">
                  <c:v>4396.4744847810716</c:v>
                </c:pt>
                <c:pt idx="1648">
                  <c:v>4591.5109386988834</c:v>
                </c:pt>
                <c:pt idx="1649">
                  <c:v>4786.8605809294531</c:v>
                </c:pt>
                <c:pt idx="1650">
                  <c:v>4873.3527125365699</c:v>
                </c:pt>
                <c:pt idx="1651">
                  <c:v>5017.3240449926197</c:v>
                </c:pt>
                <c:pt idx="1652">
                  <c:v>5034.5965875523334</c:v>
                </c:pt>
                <c:pt idx="1653">
                  <c:v>4741.1408178074525</c:v>
                </c:pt>
                <c:pt idx="1654">
                  <c:v>4838.6599966832873</c:v>
                </c:pt>
                <c:pt idx="1655">
                  <c:v>5071.1150328974318</c:v>
                </c:pt>
                <c:pt idx="1656">
                  <c:v>4856.4178554587697</c:v>
                </c:pt>
                <c:pt idx="1657">
                  <c:v>4472.1210907236073</c:v>
                </c:pt>
                <c:pt idx="1658">
                  <c:v>4317.9853968463676</c:v>
                </c:pt>
                <c:pt idx="1659">
                  <c:v>4003.27361179638</c:v>
                </c:pt>
                <c:pt idx="1660">
                  <c:v>4441.8676088663769</c:v>
                </c:pt>
                <c:pt idx="1661">
                  <c:v>4492.4369297447802</c:v>
                </c:pt>
                <c:pt idx="1662">
                  <c:v>4959.4514131270071</c:v>
                </c:pt>
                <c:pt idx="1663">
                  <c:v>5347.6325900775473</c:v>
                </c:pt>
                <c:pt idx="1664">
                  <c:v>5242.6664847424754</c:v>
                </c:pt>
                <c:pt idx="1665">
                  <c:v>5297.5052938554481</c:v>
                </c:pt>
                <c:pt idx="1666">
                  <c:v>5475.4124655437508</c:v>
                </c:pt>
                <c:pt idx="1667">
                  <c:v>5612.6706124754537</c:v>
                </c:pt>
                <c:pt idx="1668">
                  <c:v>5513.8462372934173</c:v>
                </c:pt>
                <c:pt idx="1669">
                  <c:v>5605.1589556671724</c:v>
                </c:pt>
                <c:pt idx="1670">
                  <c:v>5454.3275132114859</c:v>
                </c:pt>
                <c:pt idx="1671">
                  <c:v>5581.5785907580803</c:v>
                </c:pt>
                <c:pt idx="1672">
                  <c:v>5958.2610019946396</c:v>
                </c:pt>
                <c:pt idx="1673">
                  <c:v>6341.6007173994176</c:v>
                </c:pt>
                <c:pt idx="1674">
                  <c:v>6623.5329551004043</c:v>
                </c:pt>
                <c:pt idx="1675">
                  <c:v>6740.7928182017604</c:v>
                </c:pt>
                <c:pt idx="1676">
                  <c:v>6694.0324452729383</c:v>
                </c:pt>
                <c:pt idx="1677">
                  <c:v>6767.7687209073874</c:v>
                </c:pt>
                <c:pt idx="1678">
                  <c:v>7389.7695941788779</c:v>
                </c:pt>
                <c:pt idx="1679">
                  <c:v>7424.2441965466114</c:v>
                </c:pt>
                <c:pt idx="1680">
                  <c:v>7650.7174311364397</c:v>
                </c:pt>
                <c:pt idx="1681">
                  <c:v>7907.2489886122166</c:v>
                </c:pt>
                <c:pt idx="1682">
                  <c:v>7936.2206969932613</c:v>
                </c:pt>
                <c:pt idx="1683">
                  <c:v>9352.3084389441447</c:v>
                </c:pt>
                <c:pt idx="1684">
                  <c:v>11460.89075643357</c:v>
                </c:pt>
                <c:pt idx="1685">
                  <c:v>10914.3052776275</c:v>
                </c:pt>
                <c:pt idx="1686">
                  <c:v>10094.71905900282</c:v>
                </c:pt>
                <c:pt idx="1687">
                  <c:v>10241.191149116859</c:v>
                </c:pt>
                <c:pt idx="1688">
                  <c:v>11378.26077556961</c:v>
                </c:pt>
                <c:pt idx="1689">
                  <c:v>11616.619650449649</c:v>
                </c:pt>
                <c:pt idx="1690">
                  <c:v>11073.995159946209</c:v>
                </c:pt>
                <c:pt idx="1691">
                  <c:v>11196.523946934491</c:v>
                </c:pt>
                <c:pt idx="1692">
                  <c:v>11968.921426179821</c:v>
                </c:pt>
                <c:pt idx="1693">
                  <c:v>13151.672271015101</c:v>
                </c:pt>
                <c:pt idx="1694">
                  <c:v>12960.755484297601</c:v>
                </c:pt>
                <c:pt idx="1695">
                  <c:v>12896.566332590761</c:v>
                </c:pt>
                <c:pt idx="1696">
                  <c:v>11911.157116751931</c:v>
                </c:pt>
                <c:pt idx="1697">
                  <c:v>11188.834923970609</c:v>
                </c:pt>
                <c:pt idx="1698">
                  <c:v>10624.19728038143</c:v>
                </c:pt>
                <c:pt idx="1699">
                  <c:v>9286.6691445851939</c:v>
                </c:pt>
                <c:pt idx="1700">
                  <c:v>9783.2835177196448</c:v>
                </c:pt>
                <c:pt idx="1701">
                  <c:v>9370.59172770039</c:v>
                </c:pt>
                <c:pt idx="1702">
                  <c:v>9399.6697665264328</c:v>
                </c:pt>
                <c:pt idx="1703">
                  <c:v>10705.859897540809</c:v>
                </c:pt>
                <c:pt idx="1704">
                  <c:v>10474.31899779267</c:v>
                </c:pt>
                <c:pt idx="1705">
                  <c:v>9782.1455181770161</c:v>
                </c:pt>
                <c:pt idx="1706">
                  <c:v>9777.450204502622</c:v>
                </c:pt>
                <c:pt idx="1707">
                  <c:v>8512.6337996330076</c:v>
                </c:pt>
                <c:pt idx="1708">
                  <c:v>9408.0842094847685</c:v>
                </c:pt>
                <c:pt idx="1709">
                  <c:v>9132.1184555762848</c:v>
                </c:pt>
                <c:pt idx="1710">
                  <c:v>10020.90025326535</c:v>
                </c:pt>
                <c:pt idx="1711">
                  <c:v>10293.724914774361</c:v>
                </c:pt>
                <c:pt idx="1712">
                  <c:v>10309.099449960009</c:v>
                </c:pt>
                <c:pt idx="1713">
                  <c:v>11513.774802806351</c:v>
                </c:pt>
                <c:pt idx="1714">
                  <c:v>11660.865177189549</c:v>
                </c:pt>
                <c:pt idx="1715">
                  <c:v>11019.113429961189</c:v>
                </c:pt>
                <c:pt idx="1716">
                  <c:v>10168.399501663929</c:v>
                </c:pt>
                <c:pt idx="1717">
                  <c:v>9823.154117605065</c:v>
                </c:pt>
                <c:pt idx="1718">
                  <c:v>10128.813527907159</c:v>
                </c:pt>
                <c:pt idx="1719">
                  <c:v>9034.2672090565775</c:v>
                </c:pt>
                <c:pt idx="1720">
                  <c:v>9395.6959857992188</c:v>
                </c:pt>
                <c:pt idx="1721">
                  <c:v>9668.024905670045</c:v>
                </c:pt>
                <c:pt idx="1722">
                  <c:v>9257.1812508729072</c:v>
                </c:pt>
                <c:pt idx="1723">
                  <c:v>9252.1653316828597</c:v>
                </c:pt>
                <c:pt idx="1724">
                  <c:v>7657.0402738418607</c:v>
                </c:pt>
                <c:pt idx="1725">
                  <c:v>7575.3274612362948</c:v>
                </c:pt>
                <c:pt idx="1726">
                  <c:v>7583.6164786258296</c:v>
                </c:pt>
                <c:pt idx="1727">
                  <c:v>7818.1606601046151</c:v>
                </c:pt>
                <c:pt idx="1728">
                  <c:v>8674.1964363511779</c:v>
                </c:pt>
                <c:pt idx="1729">
                  <c:v>7836.4217338236404</c:v>
                </c:pt>
                <c:pt idx="1730">
                  <c:v>7337.0339837544043</c:v>
                </c:pt>
                <c:pt idx="1731">
                  <c:v>7366.2906490134601</c:v>
                </c:pt>
                <c:pt idx="1732">
                  <c:v>7753.1184690520777</c:v>
                </c:pt>
                <c:pt idx="1733">
                  <c:v>7580.9681423100219</c:v>
                </c:pt>
                <c:pt idx="1734">
                  <c:v>7531.9406658353282</c:v>
                </c:pt>
                <c:pt idx="1735">
                  <c:v>7772.6732287305804</c:v>
                </c:pt>
                <c:pt idx="1736">
                  <c:v>7981.1762257451983</c:v>
                </c:pt>
                <c:pt idx="1737">
                  <c:v>7618.7134476557621</c:v>
                </c:pt>
                <c:pt idx="1738">
                  <c:v>6854.1941231433029</c:v>
                </c:pt>
                <c:pt idx="1739">
                  <c:v>6934.9284635959721</c:v>
                </c:pt>
                <c:pt idx="1740">
                  <c:v>6180.3997752756159</c:v>
                </c:pt>
                <c:pt idx="1741">
                  <c:v>6014.6836759392309</c:v>
                </c:pt>
                <c:pt idx="1742">
                  <c:v>6272.3139295507799</c:v>
                </c:pt>
                <c:pt idx="1743">
                  <c:v>5571.4557273437122</c:v>
                </c:pt>
                <c:pt idx="1744">
                  <c:v>4702.7153569476732</c:v>
                </c:pt>
                <c:pt idx="1745">
                  <c:v>5220.4986345433699</c:v>
                </c:pt>
                <c:pt idx="1746">
                  <c:v>5146.6454270130098</c:v>
                </c:pt>
                <c:pt idx="1747">
                  <c:v>5599.1426363954861</c:v>
                </c:pt>
                <c:pt idx="1748">
                  <c:v>5894.457024592175</c:v>
                </c:pt>
                <c:pt idx="1749">
                  <c:v>5807.6943374440843</c:v>
                </c:pt>
                <c:pt idx="1750">
                  <c:v>5478.8953988405192</c:v>
                </c:pt>
                <c:pt idx="1751">
                  <c:v>6038.8210413677471</c:v>
                </c:pt>
                <c:pt idx="1752">
                  <c:v>5790.0763971704964</c:v>
                </c:pt>
                <c:pt idx="1753">
                  <c:v>6427.3713885379439</c:v>
                </c:pt>
                <c:pt idx="1754">
                  <c:v>6798.4163272633004</c:v>
                </c:pt>
                <c:pt idx="1755">
                  <c:v>6903.0549335943197</c:v>
                </c:pt>
                <c:pt idx="1756">
                  <c:v>7518.1925800157942</c:v>
                </c:pt>
                <c:pt idx="1757">
                  <c:v>7057.1084734834931</c:v>
                </c:pt>
                <c:pt idx="1758">
                  <c:v>7575.0054801697743</c:v>
                </c:pt>
                <c:pt idx="1759">
                  <c:v>7624.8245618468827</c:v>
                </c:pt>
                <c:pt idx="1760">
                  <c:v>7099.601026369327</c:v>
                </c:pt>
                <c:pt idx="1761">
                  <c:v>6669.9882925795109</c:v>
                </c:pt>
                <c:pt idx="1762">
                  <c:v>6891.4748610921288</c:v>
                </c:pt>
                <c:pt idx="1763">
                  <c:v>6572.9373460408378</c:v>
                </c:pt>
                <c:pt idx="1764">
                  <c:v>6507.8247279467623</c:v>
                </c:pt>
                <c:pt idx="1765">
                  <c:v>6992.6003844550632</c:v>
                </c:pt>
                <c:pt idx="1766">
                  <c:v>7173.8735416106856</c:v>
                </c:pt>
                <c:pt idx="1767">
                  <c:v>6997.217680064291</c:v>
                </c:pt>
                <c:pt idx="1768">
                  <c:v>7399.6518120935971</c:v>
                </c:pt>
                <c:pt idx="1769">
                  <c:v>7476.2639663431264</c:v>
                </c:pt>
                <c:pt idx="1770">
                  <c:v>7761.7175623063176</c:v>
                </c:pt>
                <c:pt idx="1771">
                  <c:v>7787.7389402343924</c:v>
                </c:pt>
                <c:pt idx="1772">
                  <c:v>7744.2024554701738</c:v>
                </c:pt>
                <c:pt idx="1773">
                  <c:v>7266.3799663343543</c:v>
                </c:pt>
                <c:pt idx="1774">
                  <c:v>6719.8354184541104</c:v>
                </c:pt>
                <c:pt idx="1775">
                  <c:v>6305.3660573823981</c:v>
                </c:pt>
                <c:pt idx="1776">
                  <c:v>6261.7371348307643</c:v>
                </c:pt>
                <c:pt idx="1777">
                  <c:v>5953.1479023231868</c:v>
                </c:pt>
                <c:pt idx="1778">
                  <c:v>6458.7085309624963</c:v>
                </c:pt>
                <c:pt idx="1779">
                  <c:v>6185.869800312822</c:v>
                </c:pt>
                <c:pt idx="1780">
                  <c:v>6197.6932586426547</c:v>
                </c:pt>
                <c:pt idx="1781">
                  <c:v>5559.7201492679797</c:v>
                </c:pt>
                <c:pt idx="1782">
                  <c:v>5593.7265730892996</c:v>
                </c:pt>
                <c:pt idx="1783">
                  <c:v>5603.4490779330954</c:v>
                </c:pt>
                <c:pt idx="1784">
                  <c:v>5332.7014214031133</c:v>
                </c:pt>
                <c:pt idx="1785">
                  <c:v>5556.9572157209186</c:v>
                </c:pt>
                <c:pt idx="1786">
                  <c:v>5832.4540680597738</c:v>
                </c:pt>
                <c:pt idx="1787">
                  <c:v>6033.405767793718</c:v>
                </c:pt>
                <c:pt idx="1788">
                  <c:v>6026.74791005923</c:v>
                </c:pt>
                <c:pt idx="1789">
                  <c:v>5900.3788565317636</c:v>
                </c:pt>
                <c:pt idx="1790">
                  <c:v>6041.9521775427529</c:v>
                </c:pt>
                <c:pt idx="1791">
                  <c:v>5780.1003755485026</c:v>
                </c:pt>
                <c:pt idx="1792">
                  <c:v>5728.9238713607556</c:v>
                </c:pt>
                <c:pt idx="1793">
                  <c:v>5511.8118152417665</c:v>
                </c:pt>
                <c:pt idx="1794">
                  <c:v>5279.1190661250021</c:v>
                </c:pt>
                <c:pt idx="1795">
                  <c:v>5381.1228121357253</c:v>
                </c:pt>
                <c:pt idx="1796">
                  <c:v>4804.0613067792601</c:v>
                </c:pt>
                <c:pt idx="1797">
                  <c:v>4632.8677927421659</c:v>
                </c:pt>
                <c:pt idx="1798">
                  <c:v>4693.4595973693931</c:v>
                </c:pt>
                <c:pt idx="1799">
                  <c:v>4620.2524938398719</c:v>
                </c:pt>
                <c:pt idx="1800">
                  <c:v>4781.3764998691049</c:v>
                </c:pt>
                <c:pt idx="1801">
                  <c:v>5024.220741435026</c:v>
                </c:pt>
                <c:pt idx="1802">
                  <c:v>4605.7530561012954</c:v>
                </c:pt>
                <c:pt idx="1803">
                  <c:v>4588.5749746884703</c:v>
                </c:pt>
                <c:pt idx="1804">
                  <c:v>4483.1877187969776</c:v>
                </c:pt>
                <c:pt idx="1805">
                  <c:v>4673.7221657544242</c:v>
                </c:pt>
                <c:pt idx="1806">
                  <c:v>4763.1430852257972</c:v>
                </c:pt>
                <c:pt idx="1807">
                  <c:v>4586.957155877094</c:v>
                </c:pt>
                <c:pt idx="1808">
                  <c:v>4641.7961211697739</c:v>
                </c:pt>
                <c:pt idx="1809">
                  <c:v>4713.19380363648</c:v>
                </c:pt>
                <c:pt idx="1810">
                  <c:v>5355.0878015342278</c:v>
                </c:pt>
                <c:pt idx="1811">
                  <c:v>5335.4647886098119</c:v>
                </c:pt>
                <c:pt idx="1812">
                  <c:v>5418.526012550491</c:v>
                </c:pt>
                <c:pt idx="1813">
                  <c:v>5657.4776372838414</c:v>
                </c:pt>
                <c:pt idx="1814">
                  <c:v>5456.6097833221493</c:v>
                </c:pt>
                <c:pt idx="1815">
                  <c:v>5349.5151154501327</c:v>
                </c:pt>
                <c:pt idx="1816">
                  <c:v>5530.4294251245001</c:v>
                </c:pt>
                <c:pt idx="1817">
                  <c:v>5605.6650060856582</c:v>
                </c:pt>
                <c:pt idx="1818">
                  <c:v>5993.7955561360004</c:v>
                </c:pt>
                <c:pt idx="1819">
                  <c:v>6033.0640307622871</c:v>
                </c:pt>
                <c:pt idx="1820">
                  <c:v>5956.8754346183614</c:v>
                </c:pt>
                <c:pt idx="1821">
                  <c:v>6054.3711782665396</c:v>
                </c:pt>
                <c:pt idx="1822">
                  <c:v>6518.1802122733998</c:v>
                </c:pt>
                <c:pt idx="1823">
                  <c:v>5989.8319425542304</c:v>
                </c:pt>
                <c:pt idx="1824">
                  <c:v>6265.2508360018983</c:v>
                </c:pt>
                <c:pt idx="1825">
                  <c:v>6032.9538334559602</c:v>
                </c:pt>
                <c:pt idx="1826">
                  <c:v>6311.3777917704092</c:v>
                </c:pt>
                <c:pt idx="1827">
                  <c:v>6348.5399794805398</c:v>
                </c:pt>
                <c:pt idx="1828">
                  <c:v>6241.167720917826</c:v>
                </c:pt>
                <c:pt idx="1829">
                  <c:v>6125.3177836072728</c:v>
                </c:pt>
                <c:pt idx="1830">
                  <c:v>6229.5181960419677</c:v>
                </c:pt>
                <c:pt idx="1831">
                  <c:v>6575.2311930657534</c:v>
                </c:pt>
                <c:pt idx="1832">
                  <c:v>6544.2216532099583</c:v>
                </c:pt>
                <c:pt idx="1833">
                  <c:v>6642.5668710200598</c:v>
                </c:pt>
                <c:pt idx="1834">
                  <c:v>6506.6146986488602</c:v>
                </c:pt>
                <c:pt idx="1835">
                  <c:v>6326.0650743605602</c:v>
                </c:pt>
                <c:pt idx="1836">
                  <c:v>6203.1645063816704</c:v>
                </c:pt>
                <c:pt idx="1837">
                  <c:v>6287.1657832182254</c:v>
                </c:pt>
                <c:pt idx="1838">
                  <c:v>6091.9332973116716</c:v>
                </c:pt>
                <c:pt idx="1839">
                  <c:v>5679.3551278995456</c:v>
                </c:pt>
                <c:pt idx="1840">
                  <c:v>5723.3366559908663</c:v>
                </c:pt>
                <c:pt idx="1841">
                  <c:v>5873.2737790378114</c:v>
                </c:pt>
                <c:pt idx="1842">
                  <c:v>5848.3006796431664</c:v>
                </c:pt>
                <c:pt idx="1843">
                  <c:v>5718.0151473844426</c:v>
                </c:pt>
                <c:pt idx="1844">
                  <c:v>5626.4206833282642</c:v>
                </c:pt>
                <c:pt idx="1845">
                  <c:v>5441.5477748701396</c:v>
                </c:pt>
                <c:pt idx="1846">
                  <c:v>5560.4994491964389</c:v>
                </c:pt>
                <c:pt idx="1847">
                  <c:v>5561.0944099973103</c:v>
                </c:pt>
                <c:pt idx="1848">
                  <c:v>5752.0849983577446</c:v>
                </c:pt>
                <c:pt idx="1849">
                  <c:v>5675.3638194200339</c:v>
                </c:pt>
                <c:pt idx="1850">
                  <c:v>5387.2989499242412</c:v>
                </c:pt>
                <c:pt idx="1851">
                  <c:v>5058.7708416586056</c:v>
                </c:pt>
                <c:pt idx="1852">
                  <c:v>5111.7209138445733</c:v>
                </c:pt>
                <c:pt idx="1853">
                  <c:v>5037.7271358526432</c:v>
                </c:pt>
                <c:pt idx="1854">
                  <c:v>4956.3823226037803</c:v>
                </c:pt>
                <c:pt idx="1855">
                  <c:v>4960.945088100555</c:v>
                </c:pt>
                <c:pt idx="1856">
                  <c:v>4796.6976270623099</c:v>
                </c:pt>
                <c:pt idx="1857">
                  <c:v>5036.2224012482684</c:v>
                </c:pt>
                <c:pt idx="1858">
                  <c:v>4980.8823740078651</c:v>
                </c:pt>
                <c:pt idx="1859">
                  <c:v>5054.136039111585</c:v>
                </c:pt>
                <c:pt idx="1860">
                  <c:v>5072.9946694411983</c:v>
                </c:pt>
                <c:pt idx="1861">
                  <c:v>5148.6471179932596</c:v>
                </c:pt>
                <c:pt idx="1862">
                  <c:v>5199.8929138067961</c:v>
                </c:pt>
                <c:pt idx="1863">
                  <c:v>5053.7463782760105</c:v>
                </c:pt>
                <c:pt idx="1864">
                  <c:v>5138.4736244719224</c:v>
                </c:pt>
                <c:pt idx="1865">
                  <c:v>5160.00980907145</c:v>
                </c:pt>
                <c:pt idx="1866">
                  <c:v>5185.5373423977526</c:v>
                </c:pt>
                <c:pt idx="1867">
                  <c:v>5136.3712233875776</c:v>
                </c:pt>
                <c:pt idx="1868">
                  <c:v>5059.4394374198246</c:v>
                </c:pt>
                <c:pt idx="1869">
                  <c:v>4560.8966552606616</c:v>
                </c:pt>
                <c:pt idx="1870">
                  <c:v>4637.172280836161</c:v>
                </c:pt>
                <c:pt idx="1871">
                  <c:v>4414.4466778114001</c:v>
                </c:pt>
                <c:pt idx="1872">
                  <c:v>4248.2448088246783</c:v>
                </c:pt>
                <c:pt idx="1873">
                  <c:v>4472.0788156140452</c:v>
                </c:pt>
                <c:pt idx="1874">
                  <c:v>4305.8648015667241</c:v>
                </c:pt>
                <c:pt idx="1875">
                  <c:v>4377.2462748602229</c:v>
                </c:pt>
                <c:pt idx="1876">
                  <c:v>4346.5038269361239</c:v>
                </c:pt>
                <c:pt idx="1877">
                  <c:v>4519.2725595226402</c:v>
                </c:pt>
                <c:pt idx="1878">
                  <c:v>4536.8357282648212</c:v>
                </c:pt>
                <c:pt idx="1879">
                  <c:v>4550.0427155804909</c:v>
                </c:pt>
                <c:pt idx="1880">
                  <c:v>4522.4536165578729</c:v>
                </c:pt>
                <c:pt idx="1881">
                  <c:v>4071.910318788191</c:v>
                </c:pt>
                <c:pt idx="1882">
                  <c:v>4149.1176443712584</c:v>
                </c:pt>
                <c:pt idx="1883">
                  <c:v>4142.9984220866681</c:v>
                </c:pt>
                <c:pt idx="1884">
                  <c:v>4211.783472232908</c:v>
                </c:pt>
                <c:pt idx="1885">
                  <c:v>4095.8652173616442</c:v>
                </c:pt>
                <c:pt idx="1886">
                  <c:v>4131.4189741039136</c:v>
                </c:pt>
                <c:pt idx="1887">
                  <c:v>3949.3714073604001</c:v>
                </c:pt>
                <c:pt idx="1888">
                  <c:v>4172.8298213783701</c:v>
                </c:pt>
                <c:pt idx="1889">
                  <c:v>4294.7386372077963</c:v>
                </c:pt>
                <c:pt idx="1890">
                  <c:v>4263.3378342427704</c:v>
                </c:pt>
                <c:pt idx="1891">
                  <c:v>4449.14802604754</c:v>
                </c:pt>
                <c:pt idx="1892">
                  <c:v>4377.5659655673162</c:v>
                </c:pt>
                <c:pt idx="1893">
                  <c:v>4431.4496946491299</c:v>
                </c:pt>
                <c:pt idx="1894">
                  <c:v>4394.056705854935</c:v>
                </c:pt>
                <c:pt idx="1895">
                  <c:v>4439.010828227194</c:v>
                </c:pt>
                <c:pt idx="1896">
                  <c:v>4543.7003023365778</c:v>
                </c:pt>
                <c:pt idx="1897">
                  <c:v>4509.3663488571101</c:v>
                </c:pt>
                <c:pt idx="1898">
                  <c:v>4483.21128010346</c:v>
                </c:pt>
                <c:pt idx="1899">
                  <c:v>4239.6157275382184</c:v>
                </c:pt>
                <c:pt idx="1900">
                  <c:v>4298.2120255171803</c:v>
                </c:pt>
                <c:pt idx="1901">
                  <c:v>4203.3616428419427</c:v>
                </c:pt>
                <c:pt idx="1902">
                  <c:v>4187.156566190195</c:v>
                </c:pt>
                <c:pt idx="1903">
                  <c:v>4213.0880716473184</c:v>
                </c:pt>
                <c:pt idx="1904">
                  <c:v>4277.0496457281024</c:v>
                </c:pt>
                <c:pt idx="1905">
                  <c:v>4529.7002554657884</c:v>
                </c:pt>
                <c:pt idx="1906">
                  <c:v>4923.351700405321</c:v>
                </c:pt>
                <c:pt idx="1907">
                  <c:v>4961.1787872224904</c:v>
                </c:pt>
                <c:pt idx="1908">
                  <c:v>5024.1456830237285</c:v>
                </c:pt>
                <c:pt idx="1909">
                  <c:v>4927.4081558502412</c:v>
                </c:pt>
                <c:pt idx="1910">
                  <c:v>4975.158983120863</c:v>
                </c:pt>
                <c:pt idx="1911">
                  <c:v>4970.3474937994533</c:v>
                </c:pt>
                <c:pt idx="1912">
                  <c:v>5184.6213337815998</c:v>
                </c:pt>
                <c:pt idx="1913">
                  <c:v>5639.6704415620097</c:v>
                </c:pt>
                <c:pt idx="1914">
                  <c:v>5487.8303327686262</c:v>
                </c:pt>
                <c:pt idx="1915">
                  <c:v>5331.0431499770002</c:v>
                </c:pt>
                <c:pt idx="1916">
                  <c:v>5495.7376843006296</c:v>
                </c:pt>
                <c:pt idx="1917">
                  <c:v>5527.6635174161747</c:v>
                </c:pt>
                <c:pt idx="1918">
                  <c:v>5517.9010918302129</c:v>
                </c:pt>
                <c:pt idx="1919">
                  <c:v>5490.2565849064304</c:v>
                </c:pt>
                <c:pt idx="1920">
                  <c:v>5193.986628715933</c:v>
                </c:pt>
                <c:pt idx="1921">
                  <c:v>5110.174526790126</c:v>
                </c:pt>
                <c:pt idx="1922">
                  <c:v>5063.8641408582544</c:v>
                </c:pt>
                <c:pt idx="1923">
                  <c:v>4979.84000452902</c:v>
                </c:pt>
                <c:pt idx="1924">
                  <c:v>4711.2226682639066</c:v>
                </c:pt>
                <c:pt idx="1925">
                  <c:v>4727.4143046031804</c:v>
                </c:pt>
                <c:pt idx="1926">
                  <c:v>4662.3054739920344</c:v>
                </c:pt>
                <c:pt idx="1927">
                  <c:v>4512.6539883650712</c:v>
                </c:pt>
                <c:pt idx="1928">
                  <c:v>4218.2937156262014</c:v>
                </c:pt>
                <c:pt idx="1929">
                  <c:v>4391.3734170294683</c:v>
                </c:pt>
                <c:pt idx="1930">
                  <c:v>4129.5080324374767</c:v>
                </c:pt>
                <c:pt idx="1931">
                  <c:v>4087.4950475840501</c:v>
                </c:pt>
                <c:pt idx="1932">
                  <c:v>4087.2732795380848</c:v>
                </c:pt>
                <c:pt idx="1933">
                  <c:v>4202.507126330458</c:v>
                </c:pt>
                <c:pt idx="1934">
                  <c:v>4159.6045344794029</c:v>
                </c:pt>
                <c:pt idx="1935">
                  <c:v>4209.4449374697706</c:v>
                </c:pt>
                <c:pt idx="1936">
                  <c:v>4242.4870431112213</c:v>
                </c:pt>
                <c:pt idx="1937">
                  <c:v>4421.6153398590304</c:v>
                </c:pt>
                <c:pt idx="1938">
                  <c:v>4296.968121988667</c:v>
                </c:pt>
                <c:pt idx="1939">
                  <c:v>4361.44733381078</c:v>
                </c:pt>
                <c:pt idx="1940">
                  <c:v>4205.4049593121117</c:v>
                </c:pt>
                <c:pt idx="1941">
                  <c:v>4353.5487985405407</c:v>
                </c:pt>
                <c:pt idx="1942">
                  <c:v>4269.4892543991473</c:v>
                </c:pt>
                <c:pt idx="1943">
                  <c:v>4385.16054428389</c:v>
                </c:pt>
                <c:pt idx="1944">
                  <c:v>4498.9349897967113</c:v>
                </c:pt>
                <c:pt idx="1945">
                  <c:v>4525.9166926287326</c:v>
                </c:pt>
                <c:pt idx="1946">
                  <c:v>4506.2520131928668</c:v>
                </c:pt>
                <c:pt idx="1947">
                  <c:v>4636.8447951726284</c:v>
                </c:pt>
                <c:pt idx="1948">
                  <c:v>4754.3626821177631</c:v>
                </c:pt>
                <c:pt idx="1949">
                  <c:v>4727.7027065414168</c:v>
                </c:pt>
                <c:pt idx="1950">
                  <c:v>4691.7537914930144</c:v>
                </c:pt>
                <c:pt idx="1951">
                  <c:v>4710.4036532969667</c:v>
                </c:pt>
                <c:pt idx="1952">
                  <c:v>4828.4618756382079</c:v>
                </c:pt>
                <c:pt idx="1953">
                  <c:v>4893.7550105298506</c:v>
                </c:pt>
                <c:pt idx="1954">
                  <c:v>4872.5706306923303</c:v>
                </c:pt>
                <c:pt idx="1955">
                  <c:v>4939.2014442290947</c:v>
                </c:pt>
                <c:pt idx="1956">
                  <c:v>4493.3715026218078</c:v>
                </c:pt>
                <c:pt idx="1957">
                  <c:v>4366.0606952150247</c:v>
                </c:pt>
                <c:pt idx="1958">
                  <c:v>4296.3734127105363</c:v>
                </c:pt>
                <c:pt idx="1959">
                  <c:v>4154.3390427540571</c:v>
                </c:pt>
                <c:pt idx="1960">
                  <c:v>4186.8851769637249</c:v>
                </c:pt>
                <c:pt idx="1961">
                  <c:v>4237.1493162970919</c:v>
                </c:pt>
                <c:pt idx="1962">
                  <c:v>4217.5641281261696</c:v>
                </c:pt>
                <c:pt idx="1963">
                  <c:v>4245.1842471339014</c:v>
                </c:pt>
                <c:pt idx="1964">
                  <c:v>4348.7136166109176</c:v>
                </c:pt>
                <c:pt idx="1965">
                  <c:v>4344.4652308373679</c:v>
                </c:pt>
                <c:pt idx="1966">
                  <c:v>4368.3899616485869</c:v>
                </c:pt>
                <c:pt idx="1967">
                  <c:v>4354.9983803693767</c:v>
                </c:pt>
                <c:pt idx="1968">
                  <c:v>4193.3795394354602</c:v>
                </c:pt>
                <c:pt idx="1969">
                  <c:v>4250.0506393358246</c:v>
                </c:pt>
                <c:pt idx="1970">
                  <c:v>4284.8842218626842</c:v>
                </c:pt>
                <c:pt idx="1971">
                  <c:v>4356.3700510013896</c:v>
                </c:pt>
                <c:pt idx="1972">
                  <c:v>4527.6591953550951</c:v>
                </c:pt>
                <c:pt idx="1973">
                  <c:v>4496.9749834353506</c:v>
                </c:pt>
                <c:pt idx="1974">
                  <c:v>4487.4245117041164</c:v>
                </c:pt>
                <c:pt idx="1975">
                  <c:v>4407.3973195661174</c:v>
                </c:pt>
                <c:pt idx="1976">
                  <c:v>4309.55790241049</c:v>
                </c:pt>
                <c:pt idx="1977">
                  <c:v>4325.9658906271143</c:v>
                </c:pt>
                <c:pt idx="1978">
                  <c:v>4475.3587576371174</c:v>
                </c:pt>
                <c:pt idx="1979">
                  <c:v>4441.1464513474502</c:v>
                </c:pt>
                <c:pt idx="1980">
                  <c:v>4419.7351239641503</c:v>
                </c:pt>
                <c:pt idx="1981">
                  <c:v>4432.8540904124966</c:v>
                </c:pt>
                <c:pt idx="1982">
                  <c:v>4413.386309173683</c:v>
                </c:pt>
                <c:pt idx="1983">
                  <c:v>4366.6304970156116</c:v>
                </c:pt>
                <c:pt idx="1984">
                  <c:v>4344.1705416524901</c:v>
                </c:pt>
                <c:pt idx="1985">
                  <c:v>4402.5038586386863</c:v>
                </c:pt>
                <c:pt idx="1986">
                  <c:v>4437.7805564120572</c:v>
                </c:pt>
                <c:pt idx="1987">
                  <c:v>4408.8170859313868</c:v>
                </c:pt>
                <c:pt idx="1988">
                  <c:v>4416.077624922199</c:v>
                </c:pt>
                <c:pt idx="1989">
                  <c:v>4448.5648297889902</c:v>
                </c:pt>
                <c:pt idx="1990">
                  <c:v>4436.0950644300001</c:v>
                </c:pt>
                <c:pt idx="1991">
                  <c:v>4401.9270810744201</c:v>
                </c:pt>
                <c:pt idx="1992">
                  <c:v>4153.133519435024</c:v>
                </c:pt>
                <c:pt idx="1993">
                  <c:v>4180.5847334108403</c:v>
                </c:pt>
                <c:pt idx="1994">
                  <c:v>4191.3396534562999</c:v>
                </c:pt>
                <c:pt idx="1995">
                  <c:v>4198.107547936128</c:v>
                </c:pt>
                <c:pt idx="1996">
                  <c:v>4421.6569605832728</c:v>
                </c:pt>
                <c:pt idx="1997">
                  <c:v>4401.8175903736364</c:v>
                </c:pt>
                <c:pt idx="1998">
                  <c:v>4395.8751048708255</c:v>
                </c:pt>
                <c:pt idx="1999">
                  <c:v>4338.2687545525259</c:v>
                </c:pt>
                <c:pt idx="2000">
                  <c:v>4325.0360646693698</c:v>
                </c:pt>
                <c:pt idx="2001">
                  <c:v>4339.0281492269414</c:v>
                </c:pt>
                <c:pt idx="2002">
                  <c:v>4351.7017333468139</c:v>
                </c:pt>
                <c:pt idx="2003">
                  <c:v>4333.6573896504624</c:v>
                </c:pt>
                <c:pt idx="2004">
                  <c:v>4324.7258473015017</c:v>
                </c:pt>
                <c:pt idx="2005">
                  <c:v>4328.5216889441172</c:v>
                </c:pt>
                <c:pt idx="2006">
                  <c:v>4319.2772361614498</c:v>
                </c:pt>
                <c:pt idx="2007">
                  <c:v>4315.3269657322198</c:v>
                </c:pt>
                <c:pt idx="2008">
                  <c:v>4323.753951468243</c:v>
                </c:pt>
                <c:pt idx="2009">
                  <c:v>4323.900273174303</c:v>
                </c:pt>
                <c:pt idx="2010">
                  <c:v>4218.8681936339472</c:v>
                </c:pt>
                <c:pt idx="2011">
                  <c:v>4215.4320036412519</c:v>
                </c:pt>
                <c:pt idx="2012">
                  <c:v>4237.5863201787542</c:v>
                </c:pt>
                <c:pt idx="2013">
                  <c:v>4263.2057382280882</c:v>
                </c:pt>
                <c:pt idx="2014">
                  <c:v>4271.8999581914341</c:v>
                </c:pt>
                <c:pt idx="2015">
                  <c:v>4259.4162992267711</c:v>
                </c:pt>
                <c:pt idx="2016">
                  <c:v>4319.7933350170779</c:v>
                </c:pt>
                <c:pt idx="2017">
                  <c:v>4297.3088934475009</c:v>
                </c:pt>
                <c:pt idx="2018">
                  <c:v>4327.7873129177879</c:v>
                </c:pt>
                <c:pt idx="2019">
                  <c:v>4360.9206554774628</c:v>
                </c:pt>
                <c:pt idx="2020">
                  <c:v>4304.8374897008034</c:v>
                </c:pt>
                <c:pt idx="2021">
                  <c:v>4259.14510865188</c:v>
                </c:pt>
                <c:pt idx="2022">
                  <c:v>4271.1879709065188</c:v>
                </c:pt>
                <c:pt idx="2023">
                  <c:v>4278.8423860339317</c:v>
                </c:pt>
                <c:pt idx="2024">
                  <c:v>4256.5088467645519</c:v>
                </c:pt>
                <c:pt idx="2025">
                  <c:v>4232.3015457623724</c:v>
                </c:pt>
                <c:pt idx="2026">
                  <c:v>3833.0217878426952</c:v>
                </c:pt>
                <c:pt idx="2027">
                  <c:v>3770.07918562956</c:v>
                </c:pt>
                <c:pt idx="2028">
                  <c:v>3728.9995707037888</c:v>
                </c:pt>
                <c:pt idx="2029">
                  <c:v>3717.2289680765348</c:v>
                </c:pt>
                <c:pt idx="2030">
                  <c:v>3747.9455688317362</c:v>
                </c:pt>
                <c:pt idx="2031">
                  <c:v>3210.0120257578169</c:v>
                </c:pt>
                <c:pt idx="2032">
                  <c:v>2964.3559933555548</c:v>
                </c:pt>
                <c:pt idx="2033">
                  <c:v>3065.1223864038202</c:v>
                </c:pt>
                <c:pt idx="2034">
                  <c:v>2883.199182824847</c:v>
                </c:pt>
                <c:pt idx="2035">
                  <c:v>2898.2172057181328</c:v>
                </c:pt>
                <c:pt idx="2036">
                  <c:v>2571.559955111959</c:v>
                </c:pt>
                <c:pt idx="2037">
                  <c:v>2671.5309284013151</c:v>
                </c:pt>
                <c:pt idx="2038">
                  <c:v>2524.8976328400072</c:v>
                </c:pt>
                <c:pt idx="2039">
                  <c:v>2550.3792892752308</c:v>
                </c:pt>
                <c:pt idx="2040">
                  <c:v>2844.1457147693</c:v>
                </c:pt>
                <c:pt idx="2041">
                  <c:v>2859.4277272222071</c:v>
                </c:pt>
                <c:pt idx="2042">
                  <c:v>2674.4869683637439</c:v>
                </c:pt>
                <c:pt idx="2043">
                  <c:v>2799.599529955954</c:v>
                </c:pt>
                <c:pt idx="2044">
                  <c:v>2763.6977942813119</c:v>
                </c:pt>
                <c:pt idx="2045">
                  <c:v>2581.8405849258011</c:v>
                </c:pt>
                <c:pt idx="2046">
                  <c:v>2633.0717589326209</c:v>
                </c:pt>
                <c:pt idx="2047">
                  <c:v>2492.2806539048702</c:v>
                </c:pt>
                <c:pt idx="2048">
                  <c:v>2323.871996530755</c:v>
                </c:pt>
                <c:pt idx="2049">
                  <c:v>2280.6648195659368</c:v>
                </c:pt>
                <c:pt idx="2050">
                  <c:v>2307.5444538382171</c:v>
                </c:pt>
                <c:pt idx="2051">
                  <c:v>2395.2721852081058</c:v>
                </c:pt>
                <c:pt idx="2052">
                  <c:v>2311.3539701920608</c:v>
                </c:pt>
                <c:pt idx="2053">
                  <c:v>2267.13687489831</c:v>
                </c:pt>
                <c:pt idx="2054">
                  <c:v>2323.3886541346019</c:v>
                </c:pt>
                <c:pt idx="2055">
                  <c:v>2202.9601000290709</c:v>
                </c:pt>
                <c:pt idx="2056">
                  <c:v>2156.4299858766549</c:v>
                </c:pt>
                <c:pt idx="2057">
                  <c:v>2154.3334992426712</c:v>
                </c:pt>
                <c:pt idx="2058">
                  <c:v>2169.4518547751618</c:v>
                </c:pt>
                <c:pt idx="2059">
                  <c:v>2364.475990766342</c:v>
                </c:pt>
                <c:pt idx="2060">
                  <c:v>2476.0745422139348</c:v>
                </c:pt>
                <c:pt idx="2061">
                  <c:v>2489.7270833210459</c:v>
                </c:pt>
                <c:pt idx="2062">
                  <c:v>2756.8658247833869</c:v>
                </c:pt>
                <c:pt idx="2063">
                  <c:v>2597.5737876438711</c:v>
                </c:pt>
                <c:pt idx="2064">
                  <c:v>2694.9915286015462</c:v>
                </c:pt>
                <c:pt idx="2065">
                  <c:v>2669.7890397574729</c:v>
                </c:pt>
                <c:pt idx="2066">
                  <c:v>2719.1544292752519</c:v>
                </c:pt>
                <c:pt idx="2067">
                  <c:v>2554.3235123071508</c:v>
                </c:pt>
                <c:pt idx="2068">
                  <c:v>2563.5436679820718</c:v>
                </c:pt>
                <c:pt idx="2069">
                  <c:v>2428.3995505510629</c:v>
                </c:pt>
                <c:pt idx="2070">
                  <c:v>2629.2551925040002</c:v>
                </c:pt>
                <c:pt idx="2071">
                  <c:v>2528.680489056344</c:v>
                </c:pt>
                <c:pt idx="2072">
                  <c:v>2594.5729784974319</c:v>
                </c:pt>
                <c:pt idx="2073">
                  <c:v>2495.3296581944319</c:v>
                </c:pt>
                <c:pt idx="2074">
                  <c:v>2583.597125969874</c:v>
                </c:pt>
                <c:pt idx="2075">
                  <c:v>2637.2975676129299</c:v>
                </c:pt>
                <c:pt idx="2076">
                  <c:v>2553.827805981337</c:v>
                </c:pt>
                <c:pt idx="2077">
                  <c:v>2579.1219332368919</c:v>
                </c:pt>
                <c:pt idx="2078">
                  <c:v>2566.552611345076</c:v>
                </c:pt>
                <c:pt idx="2079">
                  <c:v>2731.1487352723798</c:v>
                </c:pt>
                <c:pt idx="2080">
                  <c:v>2696.0861061323899</c:v>
                </c:pt>
                <c:pt idx="2081">
                  <c:v>2689.5164560913172</c:v>
                </c:pt>
                <c:pt idx="2082">
                  <c:v>2694.4224270490681</c:v>
                </c:pt>
                <c:pt idx="2083">
                  <c:v>2441.236114784007</c:v>
                </c:pt>
                <c:pt idx="2084">
                  <c:v>2441.8024634753369</c:v>
                </c:pt>
                <c:pt idx="2085">
                  <c:v>2438.4623387452448</c:v>
                </c:pt>
                <c:pt idx="2086">
                  <c:v>2363.0410057561539</c:v>
                </c:pt>
                <c:pt idx="2087">
                  <c:v>2464.4947359465059</c:v>
                </c:pt>
                <c:pt idx="2088">
                  <c:v>2409.3608527736542</c:v>
                </c:pt>
                <c:pt idx="2089">
                  <c:v>2424.366648917603</c:v>
                </c:pt>
                <c:pt idx="2090">
                  <c:v>2451.7188851955461</c:v>
                </c:pt>
                <c:pt idx="2091">
                  <c:v>2426.8045656139402</c:v>
                </c:pt>
                <c:pt idx="2092">
                  <c:v>2481.0424213993779</c:v>
                </c:pt>
                <c:pt idx="2093">
                  <c:v>2373.112466160565</c:v>
                </c:pt>
                <c:pt idx="2094">
                  <c:v>2375.7707341469418</c:v>
                </c:pt>
                <c:pt idx="2095">
                  <c:v>2395.6753795712011</c:v>
                </c:pt>
                <c:pt idx="2096">
                  <c:v>2375.5993975091842</c:v>
                </c:pt>
                <c:pt idx="2097">
                  <c:v>2393.0744381922918</c:v>
                </c:pt>
                <c:pt idx="2098">
                  <c:v>2382.5503966597298</c:v>
                </c:pt>
                <c:pt idx="2099">
                  <c:v>2391.4715093804762</c:v>
                </c:pt>
                <c:pt idx="2100">
                  <c:v>2370.4492154159962</c:v>
                </c:pt>
                <c:pt idx="2101">
                  <c:v>2296.0770100661662</c:v>
                </c:pt>
                <c:pt idx="2102">
                  <c:v>2272.5689410937412</c:v>
                </c:pt>
                <c:pt idx="2103">
                  <c:v>2304.99591667594</c:v>
                </c:pt>
                <c:pt idx="2104">
                  <c:v>2282.8793250408798</c:v>
                </c:pt>
                <c:pt idx="2105">
                  <c:v>2301.0364234487911</c:v>
                </c:pt>
                <c:pt idx="2106">
                  <c:v>2332.1869515026001</c:v>
                </c:pt>
                <c:pt idx="2107">
                  <c:v>2292.8037856175902</c:v>
                </c:pt>
                <c:pt idx="2108">
                  <c:v>2280.4630481776062</c:v>
                </c:pt>
                <c:pt idx="2109">
                  <c:v>2291.252344740637</c:v>
                </c:pt>
                <c:pt idx="2110">
                  <c:v>2256.0580467762311</c:v>
                </c:pt>
                <c:pt idx="2111">
                  <c:v>2242.937138571232</c:v>
                </c:pt>
                <c:pt idx="2112">
                  <c:v>2432.0011577088922</c:v>
                </c:pt>
                <c:pt idx="2113">
                  <c:v>2426.706232358089</c:v>
                </c:pt>
                <c:pt idx="2114">
                  <c:v>2448.4213453943948</c:v>
                </c:pt>
                <c:pt idx="2115">
                  <c:v>2399.255498728161</c:v>
                </c:pt>
                <c:pt idx="2116">
                  <c:v>2403.1580348564162</c:v>
                </c:pt>
                <c:pt idx="2117">
                  <c:v>2395.3612698094348</c:v>
                </c:pt>
                <c:pt idx="2118">
                  <c:v>2383.8386503210668</c:v>
                </c:pt>
                <c:pt idx="2119">
                  <c:v>2386.8778287935402</c:v>
                </c:pt>
                <c:pt idx="2120">
                  <c:v>2402.5236185891181</c:v>
                </c:pt>
                <c:pt idx="2121">
                  <c:v>2438.046824788225</c:v>
                </c:pt>
                <c:pt idx="2122">
                  <c:v>2598.4067447962288</c:v>
                </c:pt>
                <c:pt idx="2123">
                  <c:v>2606.016020430377</c:v>
                </c:pt>
                <c:pt idx="2124">
                  <c:v>2638.9525405041841</c:v>
                </c:pt>
                <c:pt idx="2125">
                  <c:v>2614.2330160520901</c:v>
                </c:pt>
                <c:pt idx="2126">
                  <c:v>2644.9609943019018</c:v>
                </c:pt>
                <c:pt idx="2127">
                  <c:v>2754.745053586566</c:v>
                </c:pt>
                <c:pt idx="2128">
                  <c:v>2503.9783226292561</c:v>
                </c:pt>
                <c:pt idx="2129">
                  <c:v>2552.8980358439262</c:v>
                </c:pt>
                <c:pt idx="2130">
                  <c:v>2534.4169482773832</c:v>
                </c:pt>
                <c:pt idx="2131">
                  <c:v>2542.802998768766</c:v>
                </c:pt>
                <c:pt idx="2132">
                  <c:v>2537.7861638904801</c:v>
                </c:pt>
                <c:pt idx="2133">
                  <c:v>2543.0315397802478</c:v>
                </c:pt>
                <c:pt idx="2134">
                  <c:v>2550.499803068416</c:v>
                </c:pt>
                <c:pt idx="2135">
                  <c:v>2530.032768118846</c:v>
                </c:pt>
                <c:pt idx="2136">
                  <c:v>2476.120084825222</c:v>
                </c:pt>
                <c:pt idx="2137">
                  <c:v>2570.8158167535639</c:v>
                </c:pt>
                <c:pt idx="2138">
                  <c:v>2571.2071979200919</c:v>
                </c:pt>
                <c:pt idx="2139">
                  <c:v>2576.130512488704</c:v>
                </c:pt>
                <c:pt idx="2140">
                  <c:v>2566.310208334442</c:v>
                </c:pt>
                <c:pt idx="2141">
                  <c:v>2619.062697460588</c:v>
                </c:pt>
                <c:pt idx="2142">
                  <c:v>2607.0451411362069</c:v>
                </c:pt>
                <c:pt idx="2143">
                  <c:v>2570.4500150862309</c:v>
                </c:pt>
                <c:pt idx="2144">
                  <c:v>2579.3853300276519</c:v>
                </c:pt>
                <c:pt idx="2145">
                  <c:v>2572.5259035455961</c:v>
                </c:pt>
                <c:pt idx="2146">
                  <c:v>2574.3761969916482</c:v>
                </c:pt>
                <c:pt idx="2147">
                  <c:v>2604.5073842993002</c:v>
                </c:pt>
                <c:pt idx="2148">
                  <c:v>2670.6413806424371</c:v>
                </c:pt>
                <c:pt idx="2149">
                  <c:v>2651.2575685056099</c:v>
                </c:pt>
                <c:pt idx="2150">
                  <c:v>2645.0459382954582</c:v>
                </c:pt>
                <c:pt idx="2151">
                  <c:v>2668.3035791716052</c:v>
                </c:pt>
                <c:pt idx="2152">
                  <c:v>2689.781660729981</c:v>
                </c:pt>
                <c:pt idx="2153">
                  <c:v>2649.9727595660961</c:v>
                </c:pt>
                <c:pt idx="2154">
                  <c:v>2652.4213226361981</c:v>
                </c:pt>
                <c:pt idx="2155">
                  <c:v>2656.5005089735619</c:v>
                </c:pt>
                <c:pt idx="2156">
                  <c:v>2647.6719943252219</c:v>
                </c:pt>
                <c:pt idx="2157">
                  <c:v>2601.4174299293959</c:v>
                </c:pt>
                <c:pt idx="2158">
                  <c:v>2612.9889815413658</c:v>
                </c:pt>
                <c:pt idx="2159">
                  <c:v>2681.6215932852811</c:v>
                </c:pt>
                <c:pt idx="2160">
                  <c:v>2675.1597443250948</c:v>
                </c:pt>
                <c:pt idx="2161">
                  <c:v>2724.6745069123308</c:v>
                </c:pt>
                <c:pt idx="2162">
                  <c:v>2729.0000074300169</c:v>
                </c:pt>
                <c:pt idx="2163">
                  <c:v>2725.246968810759</c:v>
                </c:pt>
                <c:pt idx="2164">
                  <c:v>2750.6970251999091</c:v>
                </c:pt>
                <c:pt idx="2165">
                  <c:v>3251.2208675651268</c:v>
                </c:pt>
                <c:pt idx="2166">
                  <c:v>3297.1996126998361</c:v>
                </c:pt>
                <c:pt idx="2167">
                  <c:v>3255.1281952123009</c:v>
                </c:pt>
                <c:pt idx="2168">
                  <c:v>3343.6412033980282</c:v>
                </c:pt>
                <c:pt idx="2169">
                  <c:v>3350.09774817485</c:v>
                </c:pt>
                <c:pt idx="2170">
                  <c:v>3445.2469615388159</c:v>
                </c:pt>
                <c:pt idx="2171">
                  <c:v>3506.6168454048711</c:v>
                </c:pt>
                <c:pt idx="2172">
                  <c:v>3444.9657986368461</c:v>
                </c:pt>
                <c:pt idx="2173">
                  <c:v>3522.4699469050552</c:v>
                </c:pt>
                <c:pt idx="2174">
                  <c:v>3343.4333140978601</c:v>
                </c:pt>
                <c:pt idx="2175">
                  <c:v>3365.0665898576758</c:v>
                </c:pt>
                <c:pt idx="2176">
                  <c:v>3364.3277532622578</c:v>
                </c:pt>
                <c:pt idx="2177">
                  <c:v>3420.3844409531189</c:v>
                </c:pt>
                <c:pt idx="2178">
                  <c:v>3335.2320518532738</c:v>
                </c:pt>
                <c:pt idx="2179">
                  <c:v>3451.278069054953</c:v>
                </c:pt>
                <c:pt idx="2180">
                  <c:v>3466.616508854413</c:v>
                </c:pt>
                <c:pt idx="2181">
                  <c:v>3501.8409763430031</c:v>
                </c:pt>
                <c:pt idx="2182">
                  <c:v>3505.4773720324119</c:v>
                </c:pt>
                <c:pt idx="2183">
                  <c:v>3525.5765352460639</c:v>
                </c:pt>
                <c:pt idx="2184">
                  <c:v>3511.8553351514652</c:v>
                </c:pt>
                <c:pt idx="2185">
                  <c:v>3570.5273314125429</c:v>
                </c:pt>
                <c:pt idx="2186">
                  <c:v>3665.9263470871711</c:v>
                </c:pt>
                <c:pt idx="2187">
                  <c:v>3609.7898270371361</c:v>
                </c:pt>
                <c:pt idx="2188">
                  <c:v>3416.410679957341</c:v>
                </c:pt>
                <c:pt idx="2189">
                  <c:v>3463.4876977696308</c:v>
                </c:pt>
                <c:pt idx="2190">
                  <c:v>3460.2492688229681</c:v>
                </c:pt>
                <c:pt idx="2191">
                  <c:v>3488.49397879556</c:v>
                </c:pt>
                <c:pt idx="2192">
                  <c:v>3465.4845488010642</c:v>
                </c:pt>
                <c:pt idx="2193">
                  <c:v>3539.8466962746179</c:v>
                </c:pt>
                <c:pt idx="2194">
                  <c:v>3565.3898869920099</c:v>
                </c:pt>
                <c:pt idx="2195">
                  <c:v>3638.7463309698578</c:v>
                </c:pt>
                <c:pt idx="2196">
                  <c:v>3805.684420880069</c:v>
                </c:pt>
                <c:pt idx="2197">
                  <c:v>3862.8273335559079</c:v>
                </c:pt>
                <c:pt idx="2198">
                  <c:v>3832.2314780622942</c:v>
                </c:pt>
                <c:pt idx="2199">
                  <c:v>3801.619102306443</c:v>
                </c:pt>
                <c:pt idx="2200">
                  <c:v>3848.634065180147</c:v>
                </c:pt>
                <c:pt idx="2201">
                  <c:v>3966.8952305687449</c:v>
                </c:pt>
                <c:pt idx="2202">
                  <c:v>4081.2487377554849</c:v>
                </c:pt>
                <c:pt idx="2203">
                  <c:v>4204.2392343633419</c:v>
                </c:pt>
                <c:pt idx="2204">
                  <c:v>4754.8550823526484</c:v>
                </c:pt>
                <c:pt idx="2205">
                  <c:v>4613.2809748397931</c:v>
                </c:pt>
                <c:pt idx="2206">
                  <c:v>5160.948001973461</c:v>
                </c:pt>
                <c:pt idx="2207">
                  <c:v>5275.5509779001641</c:v>
                </c:pt>
                <c:pt idx="2208">
                  <c:v>5409.9279380525804</c:v>
                </c:pt>
                <c:pt idx="2209">
                  <c:v>5204.893745757412</c:v>
                </c:pt>
                <c:pt idx="2210">
                  <c:v>4872.6833770561116</c:v>
                </c:pt>
                <c:pt idx="2211">
                  <c:v>4802.4349450329009</c:v>
                </c:pt>
                <c:pt idx="2212">
                  <c:v>5414.9044072548941</c:v>
                </c:pt>
                <c:pt idx="2213">
                  <c:v>5285.8328716167798</c:v>
                </c:pt>
                <c:pt idx="2214">
                  <c:v>5252.2646556254858</c:v>
                </c:pt>
                <c:pt idx="2215">
                  <c:v>5039.8254531820257</c:v>
                </c:pt>
              </c:numCache>
            </c:numRef>
          </c:val>
          <c:smooth val="0"/>
          <c:extLst>
            <c:ext xmlns:c16="http://schemas.microsoft.com/office/drawing/2014/chart" uri="{C3380CC4-5D6E-409C-BE32-E72D297353CC}">
              <c16:uniqueId val="{00000001-367E-7D4B-869A-A22933E9AB94}"/>
            </c:ext>
          </c:extLst>
        </c:ser>
        <c:dLbls>
          <c:showLegendKey val="0"/>
          <c:showVal val="0"/>
          <c:showCatName val="0"/>
          <c:showSerName val="0"/>
          <c:showPercent val="0"/>
          <c:showBubbleSize val="0"/>
        </c:dLbls>
        <c:smooth val="0"/>
        <c:axId val="276642936"/>
        <c:axId val="276421816"/>
      </c:lineChart>
      <c:dateAx>
        <c:axId val="276642936"/>
        <c:scaling>
          <c:orientation val="minMax"/>
        </c:scaling>
        <c:delete val="0"/>
        <c:axPos val="b"/>
        <c:numFmt formatCode="m/d/yy"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276421816"/>
        <c:crosses val="autoZero"/>
        <c:auto val="1"/>
        <c:lblOffset val="100"/>
        <c:baseTimeUnit val="days"/>
      </c:dateAx>
      <c:valAx>
        <c:axId val="276421816"/>
        <c:scaling>
          <c:logBase val="10"/>
          <c:orientation val="minMax"/>
          <c:min val="1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27664293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fr-F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8056"/>
          </a:xfrm>
          <a:prstGeom prst="rect">
            <a:avLst/>
          </a:prstGeom>
        </p:spPr>
        <p:txBody>
          <a:bodyPr vert="horz" lIns="91440" tIns="45720" rIns="91440" bIns="45720" rtlCol="0"/>
          <a:lstStyle>
            <a:lvl1pPr algn="r">
              <a:defRPr sz="1200"/>
            </a:lvl1pPr>
          </a:lstStyle>
          <a:p>
            <a:fld id="{A6705A16-FB72-428A-A292-5F79B5F83E88}" type="datetimeFigureOut">
              <a:rPr lang="en-GB" smtClean="0"/>
              <a:pPr/>
              <a:t>19/09/2019</a:t>
            </a:fld>
            <a:endParaRPr lang="en-GB"/>
          </a:p>
        </p:txBody>
      </p:sp>
      <p:sp>
        <p:nvSpPr>
          <p:cNvPr id="4" name="Slide Image Placeholder 3"/>
          <p:cNvSpPr>
            <a:spLocks noGrp="1" noRot="1" noChangeAspect="1"/>
          </p:cNvSpPr>
          <p:nvPr>
            <p:ph type="sldImg" idx="2"/>
          </p:nvPr>
        </p:nvSpPr>
        <p:spPr>
          <a:xfrm>
            <a:off x="452438"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77194"/>
            <a:ext cx="548640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71800"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28584"/>
            <a:ext cx="2971800" cy="498055"/>
          </a:xfrm>
          <a:prstGeom prst="rect">
            <a:avLst/>
          </a:prstGeom>
        </p:spPr>
        <p:txBody>
          <a:bodyPr vert="horz" lIns="91440" tIns="45720" rIns="91440" bIns="45720" rtlCol="0" anchor="b"/>
          <a:lstStyle>
            <a:lvl1pPr algn="r">
              <a:defRPr sz="1200"/>
            </a:lvl1pPr>
          </a:lstStyle>
          <a:p>
            <a:fld id="{D49DCCCF-0BBF-4EA1-8805-76B6B7A9189F}" type="slidenum">
              <a:rPr lang="en-GB" smtClean="0"/>
              <a:pPr/>
              <a:t>‹N°›</a:t>
            </a:fld>
            <a:endParaRPr lang="en-GB"/>
          </a:p>
        </p:txBody>
      </p:sp>
    </p:spTree>
    <p:extLst>
      <p:ext uri="{BB962C8B-B14F-4D97-AF65-F5344CB8AC3E}">
        <p14:creationId xmlns:p14="http://schemas.microsoft.com/office/powerpoint/2010/main" val="549851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9DCCCF-0BBF-4EA1-8805-76B6B7A9189F}" type="slidenum">
              <a:rPr lang="en-GB" smtClean="0"/>
              <a:pPr/>
              <a:t>1</a:t>
            </a:fld>
            <a:endParaRPr lang="en-GB"/>
          </a:p>
        </p:txBody>
      </p:sp>
    </p:spTree>
    <p:extLst>
      <p:ext uri="{BB962C8B-B14F-4D97-AF65-F5344CB8AC3E}">
        <p14:creationId xmlns:p14="http://schemas.microsoft.com/office/powerpoint/2010/main" val="957549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D49DCCCF-0BBF-4EA1-8805-76B6B7A9189F}" type="slidenum">
              <a:rPr lang="en-GB" smtClean="0"/>
              <a:pPr/>
              <a:t>3</a:t>
            </a:fld>
            <a:endParaRPr lang="en-GB"/>
          </a:p>
        </p:txBody>
      </p:sp>
    </p:spTree>
    <p:extLst>
      <p:ext uri="{BB962C8B-B14F-4D97-AF65-F5344CB8AC3E}">
        <p14:creationId xmlns:p14="http://schemas.microsoft.com/office/powerpoint/2010/main" val="406112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9DCCCF-0BBF-4EA1-8805-76B6B7A9189F}" type="slidenum">
              <a:rPr lang="en-GB" smtClean="0"/>
              <a:pPr/>
              <a:t>4</a:t>
            </a:fld>
            <a:endParaRPr lang="en-GB"/>
          </a:p>
        </p:txBody>
      </p:sp>
    </p:spTree>
    <p:extLst>
      <p:ext uri="{BB962C8B-B14F-4D97-AF65-F5344CB8AC3E}">
        <p14:creationId xmlns:p14="http://schemas.microsoft.com/office/powerpoint/2010/main" val="29455382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9DCCCF-0BBF-4EA1-8805-76B6B7A9189F}" type="slidenum">
              <a:rPr lang="en-GB" smtClean="0"/>
              <a:pPr/>
              <a:t>11</a:t>
            </a:fld>
            <a:endParaRPr lang="en-GB"/>
          </a:p>
        </p:txBody>
      </p:sp>
    </p:spTree>
    <p:extLst>
      <p:ext uri="{BB962C8B-B14F-4D97-AF65-F5344CB8AC3E}">
        <p14:creationId xmlns:p14="http://schemas.microsoft.com/office/powerpoint/2010/main" val="25225345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9DCCCF-0BBF-4EA1-8805-76B6B7A9189F}" type="slidenum">
              <a:rPr lang="en-GB" smtClean="0"/>
              <a:pPr/>
              <a:t>13</a:t>
            </a:fld>
            <a:endParaRPr lang="en-GB"/>
          </a:p>
        </p:txBody>
      </p:sp>
    </p:spTree>
    <p:extLst>
      <p:ext uri="{BB962C8B-B14F-4D97-AF65-F5344CB8AC3E}">
        <p14:creationId xmlns:p14="http://schemas.microsoft.com/office/powerpoint/2010/main" val="3634190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9DCCCF-0BBF-4EA1-8805-76B6B7A9189F}" type="slidenum">
              <a:rPr lang="en-GB" smtClean="0"/>
              <a:pPr/>
              <a:t>14</a:t>
            </a:fld>
            <a:endParaRPr lang="en-GB"/>
          </a:p>
        </p:txBody>
      </p:sp>
    </p:spTree>
    <p:extLst>
      <p:ext uri="{BB962C8B-B14F-4D97-AF65-F5344CB8AC3E}">
        <p14:creationId xmlns:p14="http://schemas.microsoft.com/office/powerpoint/2010/main" val="2986529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9DCCCF-0BBF-4EA1-8805-76B6B7A9189F}" type="slidenum">
              <a:rPr lang="en-GB" smtClean="0"/>
              <a:pPr/>
              <a:t>15</a:t>
            </a:fld>
            <a:endParaRPr lang="en-GB"/>
          </a:p>
        </p:txBody>
      </p:sp>
    </p:spTree>
    <p:extLst>
      <p:ext uri="{BB962C8B-B14F-4D97-AF65-F5344CB8AC3E}">
        <p14:creationId xmlns:p14="http://schemas.microsoft.com/office/powerpoint/2010/main" val="3209244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D49DCCCF-0BBF-4EA1-8805-76B6B7A9189F}"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16</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4297173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dirty="0"/>
              <a:t>Alignment</a:t>
            </a:r>
          </a:p>
          <a:p>
            <a:r>
              <a:rPr lang="en-US" dirty="0" err="1"/>
              <a:t>Ajouter</a:t>
            </a:r>
            <a:r>
              <a:rPr lang="en-US" dirty="0"/>
              <a:t> date et page</a:t>
            </a:r>
          </a:p>
        </p:txBody>
      </p:sp>
      <p:sp>
        <p:nvSpPr>
          <p:cNvPr id="4" name="Espace réservé du numéro de diapositive 3"/>
          <p:cNvSpPr>
            <a:spLocks noGrp="1"/>
          </p:cNvSpPr>
          <p:nvPr>
            <p:ph type="sldNum" sz="quarter" idx="5"/>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EBC7CAA-A74D-E34A-9E32-531879BC1BE4}"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17</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4363180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D49DCCCF-0BBF-4EA1-8805-76B6B7A9189F}"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18</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683325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F0B01-FE85-4507-996F-5A0622F4FE9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6F2BA-161C-42CA-BA23-DC9DBBFC8A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BE16DDC-8310-4720-B503-F4CB712B938F}"/>
              </a:ext>
            </a:extLst>
          </p:cNvPr>
          <p:cNvSpPr>
            <a:spLocks noGrp="1"/>
          </p:cNvSpPr>
          <p:nvPr>
            <p:ph type="dt" sz="half" idx="10"/>
          </p:nvPr>
        </p:nvSpPr>
        <p:spPr/>
        <p:txBody>
          <a:bodyPr/>
          <a:lstStyle/>
          <a:p>
            <a:fld id="{3EB65417-CC7A-624D-BAED-69FA7CF471AB}" type="datetime1">
              <a:rPr lang="fr-FR" smtClean="0"/>
              <a:pPr/>
              <a:t>19/09/2019</a:t>
            </a:fld>
            <a:endParaRPr lang="en-GB"/>
          </a:p>
        </p:txBody>
      </p:sp>
      <p:sp>
        <p:nvSpPr>
          <p:cNvPr id="5" name="Footer Placeholder 4">
            <a:extLst>
              <a:ext uri="{FF2B5EF4-FFF2-40B4-BE49-F238E27FC236}">
                <a16:creationId xmlns:a16="http://schemas.microsoft.com/office/drawing/2014/main" id="{920EACCC-28F3-4298-9204-DFD1A6AE4F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6722BE-11E0-4028-920A-0DF08FE2FCC6}"/>
              </a:ext>
            </a:extLst>
          </p:cNvPr>
          <p:cNvSpPr>
            <a:spLocks noGrp="1"/>
          </p:cNvSpPr>
          <p:nvPr>
            <p:ph type="sldNum" sz="quarter" idx="12"/>
          </p:nvPr>
        </p:nvSpPr>
        <p:spPr/>
        <p:txBody>
          <a:bodyPr/>
          <a:lstStyle/>
          <a:p>
            <a:fld id="{03B7CFD2-325C-4976-89F8-5DF5782E6163}" type="slidenum">
              <a:rPr lang="en-GB" smtClean="0"/>
              <a:pPr/>
              <a:t>‹N°›</a:t>
            </a:fld>
            <a:endParaRPr lang="en-GB"/>
          </a:p>
        </p:txBody>
      </p:sp>
    </p:spTree>
    <p:extLst>
      <p:ext uri="{BB962C8B-B14F-4D97-AF65-F5344CB8AC3E}">
        <p14:creationId xmlns:p14="http://schemas.microsoft.com/office/powerpoint/2010/main" val="1185328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4185B-7D1E-49BB-8115-DEC23A7E7A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531646-8CB7-4993-BA8E-16C1164A5BE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3545A5-7139-47F6-8618-EDCCBFDE11A9}"/>
              </a:ext>
            </a:extLst>
          </p:cNvPr>
          <p:cNvSpPr>
            <a:spLocks noGrp="1"/>
          </p:cNvSpPr>
          <p:nvPr>
            <p:ph type="dt" sz="half" idx="10"/>
          </p:nvPr>
        </p:nvSpPr>
        <p:spPr/>
        <p:txBody>
          <a:bodyPr/>
          <a:lstStyle/>
          <a:p>
            <a:fld id="{A33FDAB3-05B7-5149-A5EA-1912D1CF15E6}" type="datetime1">
              <a:rPr lang="fr-FR" smtClean="0"/>
              <a:pPr/>
              <a:t>19/09/2019</a:t>
            </a:fld>
            <a:endParaRPr lang="en-GB"/>
          </a:p>
        </p:txBody>
      </p:sp>
      <p:sp>
        <p:nvSpPr>
          <p:cNvPr id="5" name="Footer Placeholder 4">
            <a:extLst>
              <a:ext uri="{FF2B5EF4-FFF2-40B4-BE49-F238E27FC236}">
                <a16:creationId xmlns:a16="http://schemas.microsoft.com/office/drawing/2014/main" id="{73F54253-1B7C-4089-9623-882EEB49E9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8A2142-E7B0-420F-8919-16D80113910F}"/>
              </a:ext>
            </a:extLst>
          </p:cNvPr>
          <p:cNvSpPr>
            <a:spLocks noGrp="1"/>
          </p:cNvSpPr>
          <p:nvPr>
            <p:ph type="sldNum" sz="quarter" idx="12"/>
          </p:nvPr>
        </p:nvSpPr>
        <p:spPr/>
        <p:txBody>
          <a:bodyPr/>
          <a:lstStyle/>
          <a:p>
            <a:fld id="{03B7CFD2-325C-4976-89F8-5DF5782E6163}" type="slidenum">
              <a:rPr lang="en-GB" smtClean="0"/>
              <a:pPr/>
              <a:t>‹N°›</a:t>
            </a:fld>
            <a:endParaRPr lang="en-GB"/>
          </a:p>
        </p:txBody>
      </p:sp>
    </p:spTree>
    <p:extLst>
      <p:ext uri="{BB962C8B-B14F-4D97-AF65-F5344CB8AC3E}">
        <p14:creationId xmlns:p14="http://schemas.microsoft.com/office/powerpoint/2010/main" val="1006760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A1965-6260-4DEA-9419-C0175CFDA77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60DBB6A-27B2-4311-BBD6-825C8F42ED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A1B98F1-27AE-4DE9-95CB-D9FE3434AF6F}"/>
              </a:ext>
            </a:extLst>
          </p:cNvPr>
          <p:cNvSpPr>
            <a:spLocks noGrp="1"/>
          </p:cNvSpPr>
          <p:nvPr>
            <p:ph type="dt" sz="half" idx="10"/>
          </p:nvPr>
        </p:nvSpPr>
        <p:spPr/>
        <p:txBody>
          <a:bodyPr/>
          <a:lstStyle/>
          <a:p>
            <a:fld id="{B6AF667F-1F39-D446-AE52-91816615882A}" type="datetime1">
              <a:rPr lang="fr-FR" smtClean="0"/>
              <a:pPr/>
              <a:t>19/09/2019</a:t>
            </a:fld>
            <a:endParaRPr lang="en-GB"/>
          </a:p>
        </p:txBody>
      </p:sp>
      <p:sp>
        <p:nvSpPr>
          <p:cNvPr id="5" name="Footer Placeholder 4">
            <a:extLst>
              <a:ext uri="{FF2B5EF4-FFF2-40B4-BE49-F238E27FC236}">
                <a16:creationId xmlns:a16="http://schemas.microsoft.com/office/drawing/2014/main" id="{84B55ECC-188D-49CB-B571-A8A2B0B4E8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6ABCBD-0FF3-461C-8593-D2EC9AF7C779}"/>
              </a:ext>
            </a:extLst>
          </p:cNvPr>
          <p:cNvSpPr>
            <a:spLocks noGrp="1"/>
          </p:cNvSpPr>
          <p:nvPr>
            <p:ph type="sldNum" sz="quarter" idx="12"/>
          </p:nvPr>
        </p:nvSpPr>
        <p:spPr/>
        <p:txBody>
          <a:bodyPr/>
          <a:lstStyle/>
          <a:p>
            <a:fld id="{03B7CFD2-325C-4976-89F8-5DF5782E6163}" type="slidenum">
              <a:rPr lang="en-GB" smtClean="0"/>
              <a:pPr/>
              <a:t>‹N°›</a:t>
            </a:fld>
            <a:endParaRPr lang="en-GB"/>
          </a:p>
        </p:txBody>
      </p:sp>
    </p:spTree>
    <p:extLst>
      <p:ext uri="{BB962C8B-B14F-4D97-AF65-F5344CB8AC3E}">
        <p14:creationId xmlns:p14="http://schemas.microsoft.com/office/powerpoint/2010/main" val="1806845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2296-EEEC-4D8F-B479-72D0AC432CD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D67E5D-8DA0-4601-AC99-2E922D4658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0B85C0D-F2B7-42F0-B1B8-B7E8B987E9F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6FFC47D-4502-4D2E-A4E5-15CAFD73DBCB}"/>
              </a:ext>
            </a:extLst>
          </p:cNvPr>
          <p:cNvSpPr>
            <a:spLocks noGrp="1"/>
          </p:cNvSpPr>
          <p:nvPr>
            <p:ph type="dt" sz="half" idx="10"/>
          </p:nvPr>
        </p:nvSpPr>
        <p:spPr/>
        <p:txBody>
          <a:bodyPr/>
          <a:lstStyle/>
          <a:p>
            <a:fld id="{3CA539E2-5653-3445-9FEE-11A4765D766F}" type="datetime1">
              <a:rPr lang="fr-FR" smtClean="0"/>
              <a:pPr/>
              <a:t>19/09/2019</a:t>
            </a:fld>
            <a:endParaRPr lang="en-GB"/>
          </a:p>
        </p:txBody>
      </p:sp>
      <p:sp>
        <p:nvSpPr>
          <p:cNvPr id="6" name="Footer Placeholder 5">
            <a:extLst>
              <a:ext uri="{FF2B5EF4-FFF2-40B4-BE49-F238E27FC236}">
                <a16:creationId xmlns:a16="http://schemas.microsoft.com/office/drawing/2014/main" id="{79E8A9DE-F13A-4362-9A71-4ADCCF7560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FE4A56-92DB-4FD6-8207-E5AD8557A092}"/>
              </a:ext>
            </a:extLst>
          </p:cNvPr>
          <p:cNvSpPr>
            <a:spLocks noGrp="1"/>
          </p:cNvSpPr>
          <p:nvPr>
            <p:ph type="sldNum" sz="quarter" idx="12"/>
          </p:nvPr>
        </p:nvSpPr>
        <p:spPr/>
        <p:txBody>
          <a:bodyPr/>
          <a:lstStyle/>
          <a:p>
            <a:fld id="{03B7CFD2-325C-4976-89F8-5DF5782E6163}" type="slidenum">
              <a:rPr lang="en-GB" smtClean="0"/>
              <a:pPr/>
              <a:t>‹N°›</a:t>
            </a:fld>
            <a:endParaRPr lang="en-GB"/>
          </a:p>
        </p:txBody>
      </p:sp>
    </p:spTree>
    <p:extLst>
      <p:ext uri="{BB962C8B-B14F-4D97-AF65-F5344CB8AC3E}">
        <p14:creationId xmlns:p14="http://schemas.microsoft.com/office/powerpoint/2010/main" val="3371649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971A5-F0A3-4535-9617-3C130C0D4B4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5CE6AF-CE9A-413A-BE62-0AF8E7F21F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CC751E6-AE01-4829-9F80-F78B39006A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9C54C0F-0644-4290-AA1D-0976E300D1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48CEB6E-3E15-4D6B-8DDB-0D4CF006D87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C60B74-B255-4AF9-80B9-E65EA15F5BD1}"/>
              </a:ext>
            </a:extLst>
          </p:cNvPr>
          <p:cNvSpPr>
            <a:spLocks noGrp="1"/>
          </p:cNvSpPr>
          <p:nvPr>
            <p:ph type="dt" sz="half" idx="10"/>
          </p:nvPr>
        </p:nvSpPr>
        <p:spPr/>
        <p:txBody>
          <a:bodyPr/>
          <a:lstStyle/>
          <a:p>
            <a:fld id="{56C91580-2989-EB41-A1B4-E0E8C286F59F}" type="datetime1">
              <a:rPr lang="fr-FR" smtClean="0"/>
              <a:pPr/>
              <a:t>19/09/2019</a:t>
            </a:fld>
            <a:endParaRPr lang="en-GB"/>
          </a:p>
        </p:txBody>
      </p:sp>
      <p:sp>
        <p:nvSpPr>
          <p:cNvPr id="8" name="Footer Placeholder 7">
            <a:extLst>
              <a:ext uri="{FF2B5EF4-FFF2-40B4-BE49-F238E27FC236}">
                <a16:creationId xmlns:a16="http://schemas.microsoft.com/office/drawing/2014/main" id="{41D2BA13-319D-4495-A315-B733F28C253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9B1C6B1-90AB-4480-B44D-5001AF380433}"/>
              </a:ext>
            </a:extLst>
          </p:cNvPr>
          <p:cNvSpPr>
            <a:spLocks noGrp="1"/>
          </p:cNvSpPr>
          <p:nvPr>
            <p:ph type="sldNum" sz="quarter" idx="12"/>
          </p:nvPr>
        </p:nvSpPr>
        <p:spPr/>
        <p:txBody>
          <a:bodyPr/>
          <a:lstStyle/>
          <a:p>
            <a:fld id="{03B7CFD2-325C-4976-89F8-5DF5782E6163}" type="slidenum">
              <a:rPr lang="en-GB" smtClean="0"/>
              <a:pPr/>
              <a:t>‹N°›</a:t>
            </a:fld>
            <a:endParaRPr lang="en-GB"/>
          </a:p>
        </p:txBody>
      </p:sp>
    </p:spTree>
    <p:extLst>
      <p:ext uri="{BB962C8B-B14F-4D97-AF65-F5344CB8AC3E}">
        <p14:creationId xmlns:p14="http://schemas.microsoft.com/office/powerpoint/2010/main" val="25800456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D7CD04-A4EF-4121-9495-4C6BD201411B}"/>
              </a:ext>
            </a:extLst>
          </p:cNvPr>
          <p:cNvSpPr>
            <a:spLocks noGrp="1"/>
          </p:cNvSpPr>
          <p:nvPr>
            <p:ph type="dt" sz="half" idx="10"/>
          </p:nvPr>
        </p:nvSpPr>
        <p:spPr/>
        <p:txBody>
          <a:bodyPr/>
          <a:lstStyle/>
          <a:p>
            <a:fld id="{3765B3C4-C46D-49ED-8303-DD5A0DD78323}" type="datetimeFigureOut">
              <a:rPr lang="en-GB" smtClean="0"/>
              <a:pPr/>
              <a:t>19/09/2019</a:t>
            </a:fld>
            <a:endParaRPr lang="en-GB"/>
          </a:p>
        </p:txBody>
      </p:sp>
      <p:sp>
        <p:nvSpPr>
          <p:cNvPr id="3" name="Footer Placeholder 2">
            <a:extLst>
              <a:ext uri="{FF2B5EF4-FFF2-40B4-BE49-F238E27FC236}">
                <a16:creationId xmlns:a16="http://schemas.microsoft.com/office/drawing/2014/main" id="{E24A40D9-1590-4C3B-9DBD-543864EB9D3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FDB5CCB-B7C4-4A05-AEF6-80829126FE50}"/>
              </a:ext>
            </a:extLst>
          </p:cNvPr>
          <p:cNvSpPr>
            <a:spLocks noGrp="1"/>
          </p:cNvSpPr>
          <p:nvPr>
            <p:ph type="sldNum" sz="quarter" idx="12"/>
          </p:nvPr>
        </p:nvSpPr>
        <p:spPr/>
        <p:txBody>
          <a:bodyPr/>
          <a:lstStyle/>
          <a:p>
            <a:fld id="{557316D2-96EE-4DC6-BE09-E46A0880178B}" type="slidenum">
              <a:rPr lang="en-GB" smtClean="0"/>
              <a:pPr/>
              <a:t>‹N°›</a:t>
            </a:fld>
            <a:endParaRPr lang="en-GB"/>
          </a:p>
        </p:txBody>
      </p:sp>
    </p:spTree>
    <p:extLst>
      <p:ext uri="{BB962C8B-B14F-4D97-AF65-F5344CB8AC3E}">
        <p14:creationId xmlns:p14="http://schemas.microsoft.com/office/powerpoint/2010/main" val="11383758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7_Vide">
    <p:spTree>
      <p:nvGrpSpPr>
        <p:cNvPr id="1" name=""/>
        <p:cNvGrpSpPr/>
        <p:nvPr/>
      </p:nvGrpSpPr>
      <p:grpSpPr>
        <a:xfrm>
          <a:off x="0" y="0"/>
          <a:ext cx="0" cy="0"/>
          <a:chOff x="0" y="0"/>
          <a:chExt cx="0" cy="0"/>
        </a:xfrm>
      </p:grpSpPr>
      <p:sp>
        <p:nvSpPr>
          <p:cNvPr id="8" name="ZoneTexte 7">
            <a:extLst>
              <a:ext uri="{FF2B5EF4-FFF2-40B4-BE49-F238E27FC236}">
                <a16:creationId xmlns:a16="http://schemas.microsoft.com/office/drawing/2014/main" id="{92AA3519-4F1B-7340-B07B-033AB1CA75EC}"/>
              </a:ext>
            </a:extLst>
          </p:cNvPr>
          <p:cNvSpPr txBox="1"/>
          <p:nvPr userDrawn="1"/>
        </p:nvSpPr>
        <p:spPr>
          <a:xfrm>
            <a:off x="1" y="1"/>
            <a:ext cx="12192000" cy="852418"/>
          </a:xfrm>
          <a:prstGeom prst="rect">
            <a:avLst/>
          </a:prstGeom>
          <a:gradFill flip="none" rotWithShape="1">
            <a:gsLst>
              <a:gs pos="73000">
                <a:srgbClr val="8D98A8"/>
              </a:gs>
              <a:gs pos="0">
                <a:schemeClr val="tx2">
                  <a:lumMod val="20000"/>
                  <a:lumOff val="80000"/>
                  <a:alpha val="59000"/>
                </a:schemeClr>
              </a:gs>
              <a:gs pos="100000">
                <a:schemeClr val="tx2"/>
              </a:gs>
            </a:gsLst>
            <a:path path="circle">
              <a:fillToRect l="50000" t="50000" r="50000" b="50000"/>
            </a:path>
            <a:tileRect/>
          </a:gradFill>
        </p:spPr>
        <p:txBody>
          <a:bodyPr wrap="square" lIns="90000" rtlCol="0" anchor="ctr">
            <a:noAutofit/>
          </a:bodyPr>
          <a:lstStyle/>
          <a:p>
            <a:pPr algn="ctr"/>
            <a:endParaRPr lang="fr-FR" sz="2400"/>
          </a:p>
        </p:txBody>
      </p:sp>
      <p:pic>
        <p:nvPicPr>
          <p:cNvPr id="11" name="Image 10">
            <a:extLst>
              <a:ext uri="{FF2B5EF4-FFF2-40B4-BE49-F238E27FC236}">
                <a16:creationId xmlns:a16="http://schemas.microsoft.com/office/drawing/2014/main" id="{C0D7899A-0138-A748-90F0-B9F0D0E031C5}"/>
              </a:ext>
            </a:extLst>
          </p:cNvPr>
          <p:cNvPicPr>
            <a:picLocks noChangeAspect="1"/>
          </p:cNvPicPr>
          <p:nvPr userDrawn="1"/>
        </p:nvPicPr>
        <p:blipFill rotWithShape="1">
          <a:blip r:embed="rId2"/>
          <a:srcRect b="22666"/>
          <a:stretch/>
        </p:blipFill>
        <p:spPr>
          <a:xfrm>
            <a:off x="11306558" y="228208"/>
            <a:ext cx="450166" cy="396000"/>
          </a:xfrm>
          <a:prstGeom prst="rect">
            <a:avLst/>
          </a:prstGeom>
        </p:spPr>
      </p:pic>
      <p:sp>
        <p:nvSpPr>
          <p:cNvPr id="13" name="Espace réservé du texte 12">
            <a:extLst>
              <a:ext uri="{FF2B5EF4-FFF2-40B4-BE49-F238E27FC236}">
                <a16:creationId xmlns:a16="http://schemas.microsoft.com/office/drawing/2014/main" id="{6C3C3CD0-77DA-C548-A799-D6584014FBC2}"/>
              </a:ext>
            </a:extLst>
          </p:cNvPr>
          <p:cNvSpPr>
            <a:spLocks noGrp="1"/>
          </p:cNvSpPr>
          <p:nvPr>
            <p:ph type="body" sz="quarter" idx="10"/>
          </p:nvPr>
        </p:nvSpPr>
        <p:spPr>
          <a:xfrm>
            <a:off x="2015924" y="1"/>
            <a:ext cx="8160152" cy="852418"/>
          </a:xfrm>
        </p:spPr>
        <p:txBody>
          <a:bodyPr anchor="ctr">
            <a:normAutofit/>
          </a:bodyPr>
          <a:lstStyle>
            <a:lvl1pPr marL="0" indent="0" algn="ctr">
              <a:buNone/>
              <a:defRPr sz="1600" b="1">
                <a:solidFill>
                  <a:schemeClr val="tx2"/>
                </a:solidFill>
                <a:latin typeface="Montserrat" pitchFamily="2" charset="77"/>
              </a:defRPr>
            </a:lvl1pPr>
          </a:lstStyle>
          <a:p>
            <a:r>
              <a:rPr lang="fr-FR" dirty="0"/>
              <a:t>Modifier les styles du texte du masque
Deuxième niveau
Troisième niveau
Quatrième niveau
Cinquième niveau</a:t>
            </a:r>
          </a:p>
        </p:txBody>
      </p:sp>
      <p:sp>
        <p:nvSpPr>
          <p:cNvPr id="2" name="Triangle rectangle 1">
            <a:extLst>
              <a:ext uri="{FF2B5EF4-FFF2-40B4-BE49-F238E27FC236}">
                <a16:creationId xmlns:a16="http://schemas.microsoft.com/office/drawing/2014/main" id="{2C8D749E-0958-F940-9753-6AF859E2CE57}"/>
              </a:ext>
            </a:extLst>
          </p:cNvPr>
          <p:cNvSpPr/>
          <p:nvPr userDrawn="1"/>
        </p:nvSpPr>
        <p:spPr>
          <a:xfrm flipV="1">
            <a:off x="-2" y="0"/>
            <a:ext cx="3388181" cy="1191986"/>
          </a:xfrm>
          <a:prstGeom prst="rtTriangle">
            <a:avLst/>
          </a:prstGeom>
          <a:solidFill>
            <a:srgbClr val="FAFAFA"/>
          </a:solidFill>
          <a:ln w="3175">
            <a:solidFill>
              <a:schemeClr val="bg2"/>
            </a:solidFill>
          </a:ln>
          <a:effectLst>
            <a:outerShdw blurRad="50800" dist="38100" dir="2700000" sx="106000" sy="10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Espace réservé du texte 16">
            <a:extLst>
              <a:ext uri="{FF2B5EF4-FFF2-40B4-BE49-F238E27FC236}">
                <a16:creationId xmlns:a16="http://schemas.microsoft.com/office/drawing/2014/main" id="{CA2F685D-8F8E-8D44-B788-D1E469CB48F0}"/>
              </a:ext>
            </a:extLst>
          </p:cNvPr>
          <p:cNvSpPr>
            <a:spLocks noGrp="1"/>
          </p:cNvSpPr>
          <p:nvPr>
            <p:ph type="body" sz="quarter" idx="11" hasCustomPrompt="1"/>
          </p:nvPr>
        </p:nvSpPr>
        <p:spPr>
          <a:xfrm>
            <a:off x="0" y="0"/>
            <a:ext cx="2367280" cy="852419"/>
          </a:xfrm>
        </p:spPr>
        <p:txBody>
          <a:bodyPr lIns="180000" anchor="ctr">
            <a:normAutofit/>
          </a:bodyPr>
          <a:lstStyle>
            <a:lvl1pPr marL="0" indent="0" fontAlgn="base">
              <a:buNone/>
              <a:defRPr sz="1600">
                <a:solidFill>
                  <a:schemeClr val="tx2"/>
                </a:solidFill>
              </a:defRPr>
            </a:lvl1pPr>
            <a:lvl2pPr marL="457200" indent="0">
              <a:buFontTx/>
              <a:buNone/>
              <a:defRPr sz="1100"/>
            </a:lvl2pPr>
          </a:lstStyle>
          <a:p>
            <a:pPr lvl="0"/>
            <a:r>
              <a:rPr lang="fr-FR" dirty="0"/>
              <a:t>|</a:t>
            </a:r>
          </a:p>
        </p:txBody>
      </p:sp>
    </p:spTree>
    <p:extLst>
      <p:ext uri="{BB962C8B-B14F-4D97-AF65-F5344CB8AC3E}">
        <p14:creationId xmlns:p14="http://schemas.microsoft.com/office/powerpoint/2010/main" val="2835317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17FE8-8113-4DD0-A7A7-71870FDBE20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5E32FF5-0C11-41E6-84C6-71886A81B91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8C0C54F-19D4-4744-9CA0-EFE3C37A4B11}"/>
              </a:ext>
            </a:extLst>
          </p:cNvPr>
          <p:cNvSpPr>
            <a:spLocks noGrp="1"/>
          </p:cNvSpPr>
          <p:nvPr>
            <p:ph type="dt" sz="half" idx="10"/>
          </p:nvPr>
        </p:nvSpPr>
        <p:spPr/>
        <p:txBody>
          <a:bodyPr/>
          <a:lstStyle/>
          <a:p>
            <a:fld id="{3765B3C4-C46D-49ED-8303-DD5A0DD78323}" type="datetimeFigureOut">
              <a:rPr lang="en-GB" smtClean="0"/>
              <a:pPr/>
              <a:t>19/09/2019</a:t>
            </a:fld>
            <a:endParaRPr lang="en-GB"/>
          </a:p>
        </p:txBody>
      </p:sp>
      <p:sp>
        <p:nvSpPr>
          <p:cNvPr id="5" name="Footer Placeholder 4">
            <a:extLst>
              <a:ext uri="{FF2B5EF4-FFF2-40B4-BE49-F238E27FC236}">
                <a16:creationId xmlns:a16="http://schemas.microsoft.com/office/drawing/2014/main" id="{BB9E2A45-6303-48BD-BD3C-32C4602B8F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193E24-66F0-459C-973F-94E622D05F3F}"/>
              </a:ext>
            </a:extLst>
          </p:cNvPr>
          <p:cNvSpPr>
            <a:spLocks noGrp="1"/>
          </p:cNvSpPr>
          <p:nvPr>
            <p:ph type="sldNum" sz="quarter" idx="12"/>
          </p:nvPr>
        </p:nvSpPr>
        <p:spPr/>
        <p:txBody>
          <a:bodyPr/>
          <a:lstStyle/>
          <a:p>
            <a:fld id="{557316D2-96EE-4DC6-BE09-E46A0880178B}" type="slidenum">
              <a:rPr lang="en-GB" smtClean="0"/>
              <a:pPr/>
              <a:t>‹N°›</a:t>
            </a:fld>
            <a:endParaRPr lang="en-GB"/>
          </a:p>
        </p:txBody>
      </p:sp>
    </p:spTree>
    <p:extLst>
      <p:ext uri="{BB962C8B-B14F-4D97-AF65-F5344CB8AC3E}">
        <p14:creationId xmlns:p14="http://schemas.microsoft.com/office/powerpoint/2010/main" val="2684231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F131-7142-4192-B15E-D45E6C3DF9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20ADC4-3004-4AB8-BEE3-A7B2F593EE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0E5B06-842E-4271-A99B-DD8DE34FB356}"/>
              </a:ext>
            </a:extLst>
          </p:cNvPr>
          <p:cNvSpPr>
            <a:spLocks noGrp="1"/>
          </p:cNvSpPr>
          <p:nvPr>
            <p:ph type="dt" sz="half" idx="10"/>
          </p:nvPr>
        </p:nvSpPr>
        <p:spPr/>
        <p:txBody>
          <a:bodyPr/>
          <a:lstStyle/>
          <a:p>
            <a:fld id="{3765B3C4-C46D-49ED-8303-DD5A0DD78323}" type="datetimeFigureOut">
              <a:rPr lang="en-GB" smtClean="0"/>
              <a:pPr/>
              <a:t>19/09/2019</a:t>
            </a:fld>
            <a:endParaRPr lang="en-GB"/>
          </a:p>
        </p:txBody>
      </p:sp>
      <p:sp>
        <p:nvSpPr>
          <p:cNvPr id="5" name="Footer Placeholder 4">
            <a:extLst>
              <a:ext uri="{FF2B5EF4-FFF2-40B4-BE49-F238E27FC236}">
                <a16:creationId xmlns:a16="http://schemas.microsoft.com/office/drawing/2014/main" id="{8BCD8B3D-495D-4781-A97F-4BA7433ECB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E2E9C6-CCE9-4038-9B5E-A0E7110B2A2C}"/>
              </a:ext>
            </a:extLst>
          </p:cNvPr>
          <p:cNvSpPr>
            <a:spLocks noGrp="1"/>
          </p:cNvSpPr>
          <p:nvPr>
            <p:ph type="sldNum" sz="quarter" idx="12"/>
          </p:nvPr>
        </p:nvSpPr>
        <p:spPr/>
        <p:txBody>
          <a:bodyPr/>
          <a:lstStyle/>
          <a:p>
            <a:fld id="{557316D2-96EE-4DC6-BE09-E46A0880178B}" type="slidenum">
              <a:rPr lang="en-GB" smtClean="0"/>
              <a:pPr/>
              <a:t>‹N°›</a:t>
            </a:fld>
            <a:endParaRPr lang="en-GB"/>
          </a:p>
        </p:txBody>
      </p:sp>
    </p:spTree>
    <p:extLst>
      <p:ext uri="{BB962C8B-B14F-4D97-AF65-F5344CB8AC3E}">
        <p14:creationId xmlns:p14="http://schemas.microsoft.com/office/powerpoint/2010/main" val="550264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7A07B-52D4-4568-B743-B45DF376CD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672C38E-14AB-4C94-8B5E-AE49A7619B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AFCBFDE-5209-4424-93E4-DD2CF744C82A}"/>
              </a:ext>
            </a:extLst>
          </p:cNvPr>
          <p:cNvSpPr>
            <a:spLocks noGrp="1"/>
          </p:cNvSpPr>
          <p:nvPr>
            <p:ph type="dt" sz="half" idx="10"/>
          </p:nvPr>
        </p:nvSpPr>
        <p:spPr/>
        <p:txBody>
          <a:bodyPr/>
          <a:lstStyle/>
          <a:p>
            <a:fld id="{3765B3C4-C46D-49ED-8303-DD5A0DD78323}" type="datetimeFigureOut">
              <a:rPr lang="en-GB" smtClean="0"/>
              <a:pPr/>
              <a:t>19/09/2019</a:t>
            </a:fld>
            <a:endParaRPr lang="en-GB"/>
          </a:p>
        </p:txBody>
      </p:sp>
      <p:sp>
        <p:nvSpPr>
          <p:cNvPr id="5" name="Footer Placeholder 4">
            <a:extLst>
              <a:ext uri="{FF2B5EF4-FFF2-40B4-BE49-F238E27FC236}">
                <a16:creationId xmlns:a16="http://schemas.microsoft.com/office/drawing/2014/main" id="{5EDCAC52-E26D-4B79-A84F-550B350F77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2FE27D-77D1-4978-A453-6010EE35860E}"/>
              </a:ext>
            </a:extLst>
          </p:cNvPr>
          <p:cNvSpPr>
            <a:spLocks noGrp="1"/>
          </p:cNvSpPr>
          <p:nvPr>
            <p:ph type="sldNum" sz="quarter" idx="12"/>
          </p:nvPr>
        </p:nvSpPr>
        <p:spPr/>
        <p:txBody>
          <a:bodyPr/>
          <a:lstStyle/>
          <a:p>
            <a:fld id="{557316D2-96EE-4DC6-BE09-E46A0880178B}" type="slidenum">
              <a:rPr lang="en-GB" smtClean="0"/>
              <a:pPr/>
              <a:t>‹N°›</a:t>
            </a:fld>
            <a:endParaRPr lang="en-GB"/>
          </a:p>
        </p:txBody>
      </p:sp>
    </p:spTree>
    <p:extLst>
      <p:ext uri="{BB962C8B-B14F-4D97-AF65-F5344CB8AC3E}">
        <p14:creationId xmlns:p14="http://schemas.microsoft.com/office/powerpoint/2010/main" val="2123765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D93B7-464C-462E-AE6C-C0E138F56C3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3278F7E-E9E1-40DB-8D9F-6160724E6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362015C-A6BE-4014-8980-0B6A108635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80F3BF-8AA6-432D-ABC9-6DD1F06BC6C5}"/>
              </a:ext>
            </a:extLst>
          </p:cNvPr>
          <p:cNvSpPr>
            <a:spLocks noGrp="1"/>
          </p:cNvSpPr>
          <p:nvPr>
            <p:ph type="dt" sz="half" idx="10"/>
          </p:nvPr>
        </p:nvSpPr>
        <p:spPr/>
        <p:txBody>
          <a:bodyPr/>
          <a:lstStyle/>
          <a:p>
            <a:fld id="{3765B3C4-C46D-49ED-8303-DD5A0DD78323}" type="datetimeFigureOut">
              <a:rPr lang="en-GB" smtClean="0"/>
              <a:pPr/>
              <a:t>19/09/2019</a:t>
            </a:fld>
            <a:endParaRPr lang="en-GB"/>
          </a:p>
        </p:txBody>
      </p:sp>
      <p:sp>
        <p:nvSpPr>
          <p:cNvPr id="6" name="Footer Placeholder 5">
            <a:extLst>
              <a:ext uri="{FF2B5EF4-FFF2-40B4-BE49-F238E27FC236}">
                <a16:creationId xmlns:a16="http://schemas.microsoft.com/office/drawing/2014/main" id="{03F3AE56-3F6A-44A6-8DC1-6DBB3402F9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449E5B-98BB-4256-8C56-3E915C309387}"/>
              </a:ext>
            </a:extLst>
          </p:cNvPr>
          <p:cNvSpPr>
            <a:spLocks noGrp="1"/>
          </p:cNvSpPr>
          <p:nvPr>
            <p:ph type="sldNum" sz="quarter" idx="12"/>
          </p:nvPr>
        </p:nvSpPr>
        <p:spPr/>
        <p:txBody>
          <a:bodyPr/>
          <a:lstStyle/>
          <a:p>
            <a:fld id="{557316D2-96EE-4DC6-BE09-E46A0880178B}" type="slidenum">
              <a:rPr lang="en-GB" smtClean="0"/>
              <a:pPr/>
              <a:t>‹N°›</a:t>
            </a:fld>
            <a:endParaRPr lang="en-GB"/>
          </a:p>
        </p:txBody>
      </p:sp>
    </p:spTree>
    <p:extLst>
      <p:ext uri="{BB962C8B-B14F-4D97-AF65-F5344CB8AC3E}">
        <p14:creationId xmlns:p14="http://schemas.microsoft.com/office/powerpoint/2010/main" val="13546101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581EB-A2E5-4551-8B2E-7AD21D4C7E9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6CB4BEB-5D37-4406-91B8-691643EB8C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E7C82E8-09C7-43E5-9A57-0ACD6A4712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CA47A00-E6EC-46B4-A51B-A1428AFF37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F360134-0062-4E4B-A386-637D6B9C79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980F782-89D1-4F2C-A1F9-D5EDD5209C37}"/>
              </a:ext>
            </a:extLst>
          </p:cNvPr>
          <p:cNvSpPr>
            <a:spLocks noGrp="1"/>
          </p:cNvSpPr>
          <p:nvPr>
            <p:ph type="dt" sz="half" idx="10"/>
          </p:nvPr>
        </p:nvSpPr>
        <p:spPr/>
        <p:txBody>
          <a:bodyPr/>
          <a:lstStyle/>
          <a:p>
            <a:fld id="{3765B3C4-C46D-49ED-8303-DD5A0DD78323}" type="datetimeFigureOut">
              <a:rPr lang="en-GB" smtClean="0"/>
              <a:pPr/>
              <a:t>19/09/2019</a:t>
            </a:fld>
            <a:endParaRPr lang="en-GB"/>
          </a:p>
        </p:txBody>
      </p:sp>
      <p:sp>
        <p:nvSpPr>
          <p:cNvPr id="8" name="Footer Placeholder 7">
            <a:extLst>
              <a:ext uri="{FF2B5EF4-FFF2-40B4-BE49-F238E27FC236}">
                <a16:creationId xmlns:a16="http://schemas.microsoft.com/office/drawing/2014/main" id="{650D4FB8-A5C2-463C-A75B-7896E5965EA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08EFB70-A7E2-4C5D-938D-2B8EADD1ECE3}"/>
              </a:ext>
            </a:extLst>
          </p:cNvPr>
          <p:cNvSpPr>
            <a:spLocks noGrp="1"/>
          </p:cNvSpPr>
          <p:nvPr>
            <p:ph type="sldNum" sz="quarter" idx="12"/>
          </p:nvPr>
        </p:nvSpPr>
        <p:spPr/>
        <p:txBody>
          <a:bodyPr/>
          <a:lstStyle/>
          <a:p>
            <a:fld id="{557316D2-96EE-4DC6-BE09-E46A0880178B}" type="slidenum">
              <a:rPr lang="en-GB" smtClean="0"/>
              <a:pPr/>
              <a:t>‹N°›</a:t>
            </a:fld>
            <a:endParaRPr lang="en-GB"/>
          </a:p>
        </p:txBody>
      </p:sp>
    </p:spTree>
    <p:extLst>
      <p:ext uri="{BB962C8B-B14F-4D97-AF65-F5344CB8AC3E}">
        <p14:creationId xmlns:p14="http://schemas.microsoft.com/office/powerpoint/2010/main" val="3017945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0F56F-4BAB-43D6-A605-79A430EC3AA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3CD42ED-E17B-40B9-A099-324C1E35E99B}"/>
              </a:ext>
            </a:extLst>
          </p:cNvPr>
          <p:cNvSpPr>
            <a:spLocks noGrp="1"/>
          </p:cNvSpPr>
          <p:nvPr>
            <p:ph type="dt" sz="half" idx="10"/>
          </p:nvPr>
        </p:nvSpPr>
        <p:spPr/>
        <p:txBody>
          <a:bodyPr/>
          <a:lstStyle/>
          <a:p>
            <a:fld id="{3765B3C4-C46D-49ED-8303-DD5A0DD78323}" type="datetimeFigureOut">
              <a:rPr lang="en-GB" smtClean="0"/>
              <a:pPr/>
              <a:t>19/09/2019</a:t>
            </a:fld>
            <a:endParaRPr lang="en-GB"/>
          </a:p>
        </p:txBody>
      </p:sp>
      <p:sp>
        <p:nvSpPr>
          <p:cNvPr id="4" name="Footer Placeholder 3">
            <a:extLst>
              <a:ext uri="{FF2B5EF4-FFF2-40B4-BE49-F238E27FC236}">
                <a16:creationId xmlns:a16="http://schemas.microsoft.com/office/drawing/2014/main" id="{E77AED78-5E0D-44F3-AA33-356A98AA8F1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ACA90F9-5CA5-44A4-A383-CB37906F941A}"/>
              </a:ext>
            </a:extLst>
          </p:cNvPr>
          <p:cNvSpPr>
            <a:spLocks noGrp="1"/>
          </p:cNvSpPr>
          <p:nvPr>
            <p:ph type="sldNum" sz="quarter" idx="12"/>
          </p:nvPr>
        </p:nvSpPr>
        <p:spPr/>
        <p:txBody>
          <a:bodyPr/>
          <a:lstStyle/>
          <a:p>
            <a:fld id="{557316D2-96EE-4DC6-BE09-E46A0880178B}" type="slidenum">
              <a:rPr lang="en-GB" smtClean="0"/>
              <a:pPr/>
              <a:t>‹N°›</a:t>
            </a:fld>
            <a:endParaRPr lang="en-GB"/>
          </a:p>
        </p:txBody>
      </p:sp>
    </p:spTree>
    <p:extLst>
      <p:ext uri="{BB962C8B-B14F-4D97-AF65-F5344CB8AC3E}">
        <p14:creationId xmlns:p14="http://schemas.microsoft.com/office/powerpoint/2010/main" val="6360162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D7CD04-A4EF-4121-9495-4C6BD201411B}"/>
              </a:ext>
            </a:extLst>
          </p:cNvPr>
          <p:cNvSpPr>
            <a:spLocks noGrp="1"/>
          </p:cNvSpPr>
          <p:nvPr>
            <p:ph type="dt" sz="half" idx="10"/>
          </p:nvPr>
        </p:nvSpPr>
        <p:spPr/>
        <p:txBody>
          <a:bodyPr/>
          <a:lstStyle/>
          <a:p>
            <a:fld id="{3765B3C4-C46D-49ED-8303-DD5A0DD78323}" type="datetimeFigureOut">
              <a:rPr lang="en-GB" smtClean="0"/>
              <a:pPr/>
              <a:t>19/09/2019</a:t>
            </a:fld>
            <a:endParaRPr lang="en-GB"/>
          </a:p>
        </p:txBody>
      </p:sp>
      <p:sp>
        <p:nvSpPr>
          <p:cNvPr id="3" name="Footer Placeholder 2">
            <a:extLst>
              <a:ext uri="{FF2B5EF4-FFF2-40B4-BE49-F238E27FC236}">
                <a16:creationId xmlns:a16="http://schemas.microsoft.com/office/drawing/2014/main" id="{E24A40D9-1590-4C3B-9DBD-543864EB9D3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FDB5CCB-B7C4-4A05-AEF6-80829126FE50}"/>
              </a:ext>
            </a:extLst>
          </p:cNvPr>
          <p:cNvSpPr>
            <a:spLocks noGrp="1"/>
          </p:cNvSpPr>
          <p:nvPr>
            <p:ph type="sldNum" sz="quarter" idx="12"/>
          </p:nvPr>
        </p:nvSpPr>
        <p:spPr/>
        <p:txBody>
          <a:bodyPr/>
          <a:lstStyle/>
          <a:p>
            <a:fld id="{557316D2-96EE-4DC6-BE09-E46A0880178B}" type="slidenum">
              <a:rPr lang="en-GB" smtClean="0"/>
              <a:pPr/>
              <a:t>‹N°›</a:t>
            </a:fld>
            <a:endParaRPr lang="en-GB"/>
          </a:p>
        </p:txBody>
      </p:sp>
    </p:spTree>
    <p:extLst>
      <p:ext uri="{BB962C8B-B14F-4D97-AF65-F5344CB8AC3E}">
        <p14:creationId xmlns:p14="http://schemas.microsoft.com/office/powerpoint/2010/main" val="27947066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7BB10-71B3-42A2-B134-CCC075585C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0D83215-8E11-4CF5-9CCC-44401F1A88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40477F2-578A-48B3-96CD-4BB80D1D27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A5F7C9-A7DA-4E88-9B31-97F0381DDCBF}"/>
              </a:ext>
            </a:extLst>
          </p:cNvPr>
          <p:cNvSpPr>
            <a:spLocks noGrp="1"/>
          </p:cNvSpPr>
          <p:nvPr>
            <p:ph type="dt" sz="half" idx="10"/>
          </p:nvPr>
        </p:nvSpPr>
        <p:spPr/>
        <p:txBody>
          <a:bodyPr/>
          <a:lstStyle/>
          <a:p>
            <a:fld id="{3765B3C4-C46D-49ED-8303-DD5A0DD78323}" type="datetimeFigureOut">
              <a:rPr lang="en-GB" smtClean="0"/>
              <a:pPr/>
              <a:t>19/09/2019</a:t>
            </a:fld>
            <a:endParaRPr lang="en-GB"/>
          </a:p>
        </p:txBody>
      </p:sp>
      <p:sp>
        <p:nvSpPr>
          <p:cNvPr id="6" name="Footer Placeholder 5">
            <a:extLst>
              <a:ext uri="{FF2B5EF4-FFF2-40B4-BE49-F238E27FC236}">
                <a16:creationId xmlns:a16="http://schemas.microsoft.com/office/drawing/2014/main" id="{56AB9884-5D72-4817-8609-B14F16803B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384018-8340-4E53-A5EF-A6EC4543A7D5}"/>
              </a:ext>
            </a:extLst>
          </p:cNvPr>
          <p:cNvSpPr>
            <a:spLocks noGrp="1"/>
          </p:cNvSpPr>
          <p:nvPr>
            <p:ph type="sldNum" sz="quarter" idx="12"/>
          </p:nvPr>
        </p:nvSpPr>
        <p:spPr/>
        <p:txBody>
          <a:bodyPr/>
          <a:lstStyle/>
          <a:p>
            <a:fld id="{557316D2-96EE-4DC6-BE09-E46A0880178B}" type="slidenum">
              <a:rPr lang="en-GB" smtClean="0"/>
              <a:pPr/>
              <a:t>‹N°›</a:t>
            </a:fld>
            <a:endParaRPr lang="en-GB"/>
          </a:p>
        </p:txBody>
      </p:sp>
    </p:spTree>
    <p:extLst>
      <p:ext uri="{BB962C8B-B14F-4D97-AF65-F5344CB8AC3E}">
        <p14:creationId xmlns:p14="http://schemas.microsoft.com/office/powerpoint/2010/main" val="16172520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8A0F2-D5F5-4ED0-BF39-D4D9C0369C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DD63860-685A-48C2-AAF5-AB9D66BD55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11DB3CB-FC50-412C-A33A-626AC81BD5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455E65-D556-4197-B4D1-982347129467}"/>
              </a:ext>
            </a:extLst>
          </p:cNvPr>
          <p:cNvSpPr>
            <a:spLocks noGrp="1"/>
          </p:cNvSpPr>
          <p:nvPr>
            <p:ph type="dt" sz="half" idx="10"/>
          </p:nvPr>
        </p:nvSpPr>
        <p:spPr/>
        <p:txBody>
          <a:bodyPr/>
          <a:lstStyle/>
          <a:p>
            <a:fld id="{3765B3C4-C46D-49ED-8303-DD5A0DD78323}" type="datetimeFigureOut">
              <a:rPr lang="en-GB" smtClean="0"/>
              <a:pPr/>
              <a:t>19/09/2019</a:t>
            </a:fld>
            <a:endParaRPr lang="en-GB"/>
          </a:p>
        </p:txBody>
      </p:sp>
      <p:sp>
        <p:nvSpPr>
          <p:cNvPr id="6" name="Footer Placeholder 5">
            <a:extLst>
              <a:ext uri="{FF2B5EF4-FFF2-40B4-BE49-F238E27FC236}">
                <a16:creationId xmlns:a16="http://schemas.microsoft.com/office/drawing/2014/main" id="{069DD176-0C94-4F01-957E-53E0FBAB95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1EFF20-23E4-405F-BA71-9B791E715D8A}"/>
              </a:ext>
            </a:extLst>
          </p:cNvPr>
          <p:cNvSpPr>
            <a:spLocks noGrp="1"/>
          </p:cNvSpPr>
          <p:nvPr>
            <p:ph type="sldNum" sz="quarter" idx="12"/>
          </p:nvPr>
        </p:nvSpPr>
        <p:spPr/>
        <p:txBody>
          <a:bodyPr/>
          <a:lstStyle/>
          <a:p>
            <a:fld id="{557316D2-96EE-4DC6-BE09-E46A0880178B}" type="slidenum">
              <a:rPr lang="en-GB" smtClean="0"/>
              <a:pPr/>
              <a:t>‹N°›</a:t>
            </a:fld>
            <a:endParaRPr lang="en-GB"/>
          </a:p>
        </p:txBody>
      </p:sp>
    </p:spTree>
    <p:extLst>
      <p:ext uri="{BB962C8B-B14F-4D97-AF65-F5344CB8AC3E}">
        <p14:creationId xmlns:p14="http://schemas.microsoft.com/office/powerpoint/2010/main" val="19846665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84FBC-3198-41F7-B3E2-56CCC800DF7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5A2308-644D-446F-8A2C-3249317FEA9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D9FD88-783B-4653-9C18-F3CD0FCDC230}"/>
              </a:ext>
            </a:extLst>
          </p:cNvPr>
          <p:cNvSpPr>
            <a:spLocks noGrp="1"/>
          </p:cNvSpPr>
          <p:nvPr>
            <p:ph type="dt" sz="half" idx="10"/>
          </p:nvPr>
        </p:nvSpPr>
        <p:spPr/>
        <p:txBody>
          <a:bodyPr/>
          <a:lstStyle/>
          <a:p>
            <a:fld id="{3765B3C4-C46D-49ED-8303-DD5A0DD78323}" type="datetimeFigureOut">
              <a:rPr lang="en-GB" smtClean="0"/>
              <a:pPr/>
              <a:t>19/09/2019</a:t>
            </a:fld>
            <a:endParaRPr lang="en-GB"/>
          </a:p>
        </p:txBody>
      </p:sp>
      <p:sp>
        <p:nvSpPr>
          <p:cNvPr id="5" name="Footer Placeholder 4">
            <a:extLst>
              <a:ext uri="{FF2B5EF4-FFF2-40B4-BE49-F238E27FC236}">
                <a16:creationId xmlns:a16="http://schemas.microsoft.com/office/drawing/2014/main" id="{9681FFC0-1121-4A59-BEF5-19D90AE48B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0F84F8-6200-40A8-98AA-7F338FAE8EA2}"/>
              </a:ext>
            </a:extLst>
          </p:cNvPr>
          <p:cNvSpPr>
            <a:spLocks noGrp="1"/>
          </p:cNvSpPr>
          <p:nvPr>
            <p:ph type="sldNum" sz="quarter" idx="12"/>
          </p:nvPr>
        </p:nvSpPr>
        <p:spPr/>
        <p:txBody>
          <a:bodyPr/>
          <a:lstStyle/>
          <a:p>
            <a:fld id="{557316D2-96EE-4DC6-BE09-E46A0880178B}" type="slidenum">
              <a:rPr lang="en-GB" smtClean="0"/>
              <a:pPr/>
              <a:t>‹N°›</a:t>
            </a:fld>
            <a:endParaRPr lang="en-GB"/>
          </a:p>
        </p:txBody>
      </p:sp>
    </p:spTree>
    <p:extLst>
      <p:ext uri="{BB962C8B-B14F-4D97-AF65-F5344CB8AC3E}">
        <p14:creationId xmlns:p14="http://schemas.microsoft.com/office/powerpoint/2010/main" val="33869818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A90A48-4AE7-4D73-8B81-F91FC57480D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2C78AA-B425-44AB-A678-BE917909D82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6F4668-3A36-430A-B5D4-61D2848B93F6}"/>
              </a:ext>
            </a:extLst>
          </p:cNvPr>
          <p:cNvSpPr>
            <a:spLocks noGrp="1"/>
          </p:cNvSpPr>
          <p:nvPr>
            <p:ph type="dt" sz="half" idx="10"/>
          </p:nvPr>
        </p:nvSpPr>
        <p:spPr/>
        <p:txBody>
          <a:bodyPr/>
          <a:lstStyle/>
          <a:p>
            <a:fld id="{3765B3C4-C46D-49ED-8303-DD5A0DD78323}" type="datetimeFigureOut">
              <a:rPr lang="en-GB" smtClean="0"/>
              <a:pPr/>
              <a:t>19/09/2019</a:t>
            </a:fld>
            <a:endParaRPr lang="en-GB"/>
          </a:p>
        </p:txBody>
      </p:sp>
      <p:sp>
        <p:nvSpPr>
          <p:cNvPr id="5" name="Footer Placeholder 4">
            <a:extLst>
              <a:ext uri="{FF2B5EF4-FFF2-40B4-BE49-F238E27FC236}">
                <a16:creationId xmlns:a16="http://schemas.microsoft.com/office/drawing/2014/main" id="{E948CA2F-084C-4FB8-9C9B-6F8B5C9F25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2F5DAF-C0A5-4C95-B603-338D49E4A797}"/>
              </a:ext>
            </a:extLst>
          </p:cNvPr>
          <p:cNvSpPr>
            <a:spLocks noGrp="1"/>
          </p:cNvSpPr>
          <p:nvPr>
            <p:ph type="sldNum" sz="quarter" idx="12"/>
          </p:nvPr>
        </p:nvSpPr>
        <p:spPr/>
        <p:txBody>
          <a:bodyPr/>
          <a:lstStyle/>
          <a:p>
            <a:fld id="{557316D2-96EE-4DC6-BE09-E46A0880178B}" type="slidenum">
              <a:rPr lang="en-GB" smtClean="0"/>
              <a:pPr/>
              <a:t>‹N°›</a:t>
            </a:fld>
            <a:endParaRPr lang="en-GB"/>
          </a:p>
        </p:txBody>
      </p:sp>
    </p:spTree>
    <p:extLst>
      <p:ext uri="{BB962C8B-B14F-4D97-AF65-F5344CB8AC3E}">
        <p14:creationId xmlns:p14="http://schemas.microsoft.com/office/powerpoint/2010/main" val="1496438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image" Target="../media/image2.png"/><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ACDD48-6308-4EBA-8431-414F37468B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DB256A-A7C4-40CB-A5D9-381DFD0ABF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B59D2F-E84F-44DF-AA42-F81CEDF4CE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B0A334-0232-0F46-A7DF-B0E7C7727F1D}" type="datetime1">
              <a:rPr lang="fr-FR" smtClean="0"/>
              <a:pPr/>
              <a:t>19/09/2019</a:t>
            </a:fld>
            <a:endParaRPr lang="en-GB"/>
          </a:p>
        </p:txBody>
      </p:sp>
      <p:sp>
        <p:nvSpPr>
          <p:cNvPr id="5" name="Footer Placeholder 4">
            <a:extLst>
              <a:ext uri="{FF2B5EF4-FFF2-40B4-BE49-F238E27FC236}">
                <a16:creationId xmlns:a16="http://schemas.microsoft.com/office/drawing/2014/main" id="{6AD8D115-8666-4809-B902-332827E4B1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6DC6F78-0B94-4640-A88A-20BFC6E2C8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B7CFD2-325C-4976-89F8-5DF5782E6163}" type="slidenum">
              <a:rPr lang="en-GB" smtClean="0"/>
              <a:pPr/>
              <a:t>‹N°›</a:t>
            </a:fld>
            <a:endParaRPr lang="en-GB"/>
          </a:p>
        </p:txBody>
      </p:sp>
    </p:spTree>
    <p:extLst>
      <p:ext uri="{BB962C8B-B14F-4D97-AF65-F5344CB8AC3E}">
        <p14:creationId xmlns:p14="http://schemas.microsoft.com/office/powerpoint/2010/main" val="2217319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73" r:id="rId6"/>
    <p:sldLayoutId id="2147483674" r:id="rId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A4AFCE-C191-4906-BAB0-8706D51DFF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FB1D48-56BB-4D6D-963F-4BA145D786B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8C4432-FAFC-495E-978B-B6444D4B0F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65B3C4-C46D-49ED-8303-DD5A0DD78323}" type="datetimeFigureOut">
              <a:rPr lang="en-GB" smtClean="0"/>
              <a:pPr/>
              <a:t>19/09/2019</a:t>
            </a:fld>
            <a:endParaRPr lang="en-GB"/>
          </a:p>
        </p:txBody>
      </p:sp>
      <p:sp>
        <p:nvSpPr>
          <p:cNvPr id="5" name="Footer Placeholder 4">
            <a:extLst>
              <a:ext uri="{FF2B5EF4-FFF2-40B4-BE49-F238E27FC236}">
                <a16:creationId xmlns:a16="http://schemas.microsoft.com/office/drawing/2014/main" id="{7232C4AF-44C7-457E-853E-A0EE9EF597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3BBB2BE-4E70-49BC-B0FC-7C8EF0A7EB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7316D2-96EE-4DC6-BE09-E46A0880178B}" type="slidenum">
              <a:rPr lang="en-GB" smtClean="0"/>
              <a:pPr/>
              <a:t>‹N°›</a:t>
            </a:fld>
            <a:endParaRPr lang="en-GB"/>
          </a:p>
        </p:txBody>
      </p:sp>
      <p:grpSp>
        <p:nvGrpSpPr>
          <p:cNvPr id="7" name="Group 6">
            <a:extLst>
              <a:ext uri="{FF2B5EF4-FFF2-40B4-BE49-F238E27FC236}">
                <a16:creationId xmlns:a16="http://schemas.microsoft.com/office/drawing/2014/main" id="{58C00089-840C-4C56-9436-8816FCDAF6F0}"/>
              </a:ext>
            </a:extLst>
          </p:cNvPr>
          <p:cNvGrpSpPr/>
          <p:nvPr userDrawn="1"/>
        </p:nvGrpSpPr>
        <p:grpSpPr>
          <a:xfrm>
            <a:off x="0" y="-33574"/>
            <a:ext cx="12192000" cy="6925148"/>
            <a:chOff x="0" y="-33574"/>
            <a:chExt cx="12192000" cy="6925148"/>
          </a:xfrm>
        </p:grpSpPr>
        <p:pic>
          <p:nvPicPr>
            <p:cNvPr id="8" name="Picture 7">
              <a:extLst>
                <a:ext uri="{FF2B5EF4-FFF2-40B4-BE49-F238E27FC236}">
                  <a16:creationId xmlns:a16="http://schemas.microsoft.com/office/drawing/2014/main" id="{4FD2E2C1-EAD7-4077-B55C-E75A19F0CA1C}"/>
                </a:ext>
              </a:extLst>
            </p:cNvPr>
            <p:cNvPicPr>
              <a:picLocks noChangeAspect="1"/>
            </p:cNvPicPr>
            <p:nvPr userDrawn="1"/>
          </p:nvPicPr>
          <p:blipFill rotWithShape="1">
            <a:blip r:embed="rId13"/>
            <a:srcRect l="3089"/>
            <a:stretch/>
          </p:blipFill>
          <p:spPr>
            <a:xfrm>
              <a:off x="0" y="-33574"/>
              <a:ext cx="5762839" cy="6925148"/>
            </a:xfrm>
            <a:prstGeom prst="rect">
              <a:avLst/>
            </a:prstGeom>
          </p:spPr>
        </p:pic>
        <p:pic>
          <p:nvPicPr>
            <p:cNvPr id="9" name="Picture 8">
              <a:extLst>
                <a:ext uri="{FF2B5EF4-FFF2-40B4-BE49-F238E27FC236}">
                  <a16:creationId xmlns:a16="http://schemas.microsoft.com/office/drawing/2014/main" id="{89ED9EA6-A8C5-42E3-9AE3-6371695E4131}"/>
                </a:ext>
              </a:extLst>
            </p:cNvPr>
            <p:cNvPicPr>
              <a:picLocks noChangeAspect="1"/>
            </p:cNvPicPr>
            <p:nvPr userDrawn="1"/>
          </p:nvPicPr>
          <p:blipFill rotWithShape="1">
            <a:blip r:embed="rId13"/>
            <a:srcRect l="3089"/>
            <a:stretch/>
          </p:blipFill>
          <p:spPr>
            <a:xfrm>
              <a:off x="5762839" y="-33574"/>
              <a:ext cx="6429161" cy="6925148"/>
            </a:xfrm>
            <a:prstGeom prst="rect">
              <a:avLst/>
            </a:prstGeom>
          </p:spPr>
        </p:pic>
      </p:grpSp>
    </p:spTree>
    <p:extLst>
      <p:ext uri="{BB962C8B-B14F-4D97-AF65-F5344CB8AC3E}">
        <p14:creationId xmlns:p14="http://schemas.microsoft.com/office/powerpoint/2010/main" val="57770059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8.png"/><Relationship Id="rId11" Type="http://schemas.openxmlformats.org/officeDocument/2006/relationships/image" Target="../media/image13.png"/><Relationship Id="rId5" Type="http://schemas.microsoft.com/office/2007/relationships/hdphoto" Target="../media/hdphoto1.wdp"/><Relationship Id="rId10" Type="http://schemas.openxmlformats.org/officeDocument/2006/relationships/image" Target="../media/image12.png"/><Relationship Id="rId4" Type="http://schemas.openxmlformats.org/officeDocument/2006/relationships/image" Target="../media/image7.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5.png"/><Relationship Id="rId3" Type="http://schemas.openxmlformats.org/officeDocument/2006/relationships/image" Target="../media/image14.jpeg"/><Relationship Id="rId7" Type="http://schemas.openxmlformats.org/officeDocument/2006/relationships/image" Target="../media/image18.jpeg"/><Relationship Id="rId12"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17.jpeg"/><Relationship Id="rId11" Type="http://schemas.openxmlformats.org/officeDocument/2006/relationships/image" Target="../media/image22.jpeg"/><Relationship Id="rId5" Type="http://schemas.openxmlformats.org/officeDocument/2006/relationships/image" Target="../media/image16.jpeg"/><Relationship Id="rId10" Type="http://schemas.openxmlformats.org/officeDocument/2006/relationships/image" Target="../media/image21.jpeg"/><Relationship Id="rId4" Type="http://schemas.openxmlformats.org/officeDocument/2006/relationships/image" Target="../media/image15.jpeg"/><Relationship Id="rId9" Type="http://schemas.openxmlformats.org/officeDocument/2006/relationships/image" Target="../media/image20.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27.jpeg"/><Relationship Id="rId4" Type="http://schemas.openxmlformats.org/officeDocument/2006/relationships/image" Target="../media/image26.jpe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28.pn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19.svg"/><Relationship Id="rId4" Type="http://schemas.openxmlformats.org/officeDocument/2006/relationships/image" Target="../media/image29.pn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32.pn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33.png"/><Relationship Id="rId7"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28.svg"/><Relationship Id="rId5" Type="http://schemas.openxmlformats.org/officeDocument/2006/relationships/image" Target="../media/image34.png"/><Relationship Id="rId4" Type="http://schemas.openxmlformats.org/officeDocument/2006/relationships/image" Target="../media/image26.svg"/></Relationships>
</file>

<file path=ppt/slides/_rels/slide10.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34.svg"/><Relationship Id="rId3" Type="http://schemas.openxmlformats.org/officeDocument/2006/relationships/image" Target="../media/image37.jpeg"/><Relationship Id="rId7" Type="http://schemas.openxmlformats.org/officeDocument/2006/relationships/image" Target="../media/image280.svg"/><Relationship Id="rId12" Type="http://schemas.openxmlformats.org/officeDocument/2006/relationships/image" Target="../media/image42.png"/><Relationship Id="rId2" Type="http://schemas.openxmlformats.org/officeDocument/2006/relationships/image" Target="../media/image36.jpeg"/><Relationship Id="rId1" Type="http://schemas.openxmlformats.org/officeDocument/2006/relationships/slideLayout" Target="../slideLayouts/slideLayout6.xml"/><Relationship Id="rId6" Type="http://schemas.openxmlformats.org/officeDocument/2006/relationships/image" Target="../media/image39.png"/><Relationship Id="rId11" Type="http://schemas.openxmlformats.org/officeDocument/2006/relationships/image" Target="../media/image32.svg"/><Relationship Id="rId5" Type="http://schemas.openxmlformats.org/officeDocument/2006/relationships/image" Target="../media/image260.svg"/><Relationship Id="rId10" Type="http://schemas.openxmlformats.org/officeDocument/2006/relationships/image" Target="../media/image41.png"/><Relationship Id="rId4" Type="http://schemas.openxmlformats.org/officeDocument/2006/relationships/image" Target="../media/image38.png"/><Relationship Id="rId9" Type="http://schemas.openxmlformats.org/officeDocument/2006/relationships/image" Target="../media/image300.svg"/><Relationship Id="rId1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2.svg"/><Relationship Id="rId7" Type="http://schemas.openxmlformats.org/officeDocument/2006/relationships/image" Target="../media/image46.svg"/><Relationship Id="rId2" Type="http://schemas.openxmlformats.org/officeDocument/2006/relationships/image" Target="../media/image43.png"/><Relationship Id="rId1" Type="http://schemas.openxmlformats.org/officeDocument/2006/relationships/slideLayout" Target="../slideLayouts/slideLayout6.xml"/><Relationship Id="rId6" Type="http://schemas.openxmlformats.org/officeDocument/2006/relationships/image" Target="../media/image45.png"/><Relationship Id="rId5" Type="http://schemas.openxmlformats.org/officeDocument/2006/relationships/image" Target="../media/image44.svg"/><Relationship Id="rId10" Type="http://schemas.openxmlformats.org/officeDocument/2006/relationships/image" Target="../media/image5.png"/><Relationship Id="rId4" Type="http://schemas.openxmlformats.org/officeDocument/2006/relationships/image" Target="../media/image44.png"/><Relationship Id="rId9" Type="http://schemas.openxmlformats.org/officeDocument/2006/relationships/image" Target="../media/image48.svg"/></Relationships>
</file>

<file path=ppt/slides/_rels/slide1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chart" Target="../charts/chart2.xml"/><Relationship Id="rId4" Type="http://schemas.openxmlformats.org/officeDocument/2006/relationships/chart" Target="../charts/char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hyperlink" Target="mailto:stephane@napoleon-group.com" TargetMode="Externa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hyperlink" Target="mailto:arnaud@napoleon-group.com" TargetMode="External"/><Relationship Id="rId5" Type="http://schemas.openxmlformats.org/officeDocument/2006/relationships/hyperlink" Target="mailto:jean-charles@napoleon-group.com" TargetMode="External"/><Relationship Id="rId4" Type="http://schemas.openxmlformats.org/officeDocument/2006/relationships/hyperlink" Target="mailto:damien@napoleoncapita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B94BD16-B7E9-4183-8D45-3281E8AC1D01}"/>
              </a:ext>
            </a:extLst>
          </p:cNvPr>
          <p:cNvGrpSpPr/>
          <p:nvPr/>
        </p:nvGrpSpPr>
        <p:grpSpPr>
          <a:xfrm>
            <a:off x="0" y="-42689"/>
            <a:ext cx="12192000" cy="6925148"/>
            <a:chOff x="0" y="-33574"/>
            <a:chExt cx="12192000" cy="6925148"/>
          </a:xfrm>
        </p:grpSpPr>
        <p:pic>
          <p:nvPicPr>
            <p:cNvPr id="3" name="Picture 2">
              <a:extLst>
                <a:ext uri="{FF2B5EF4-FFF2-40B4-BE49-F238E27FC236}">
                  <a16:creationId xmlns:a16="http://schemas.microsoft.com/office/drawing/2014/main" id="{F6CD6214-2D42-4D2C-AF6E-3F0DD235E171}"/>
                </a:ext>
              </a:extLst>
            </p:cNvPr>
            <p:cNvPicPr>
              <a:picLocks noChangeAspect="1"/>
            </p:cNvPicPr>
            <p:nvPr/>
          </p:nvPicPr>
          <p:blipFill rotWithShape="1">
            <a:blip r:embed="rId3"/>
            <a:srcRect l="3089"/>
            <a:stretch/>
          </p:blipFill>
          <p:spPr>
            <a:xfrm>
              <a:off x="0" y="-33574"/>
              <a:ext cx="12192000" cy="6925148"/>
            </a:xfrm>
            <a:prstGeom prst="rect">
              <a:avLst/>
            </a:prstGeom>
          </p:spPr>
        </p:pic>
        <p:pic>
          <p:nvPicPr>
            <p:cNvPr id="4" name="Picture 3">
              <a:extLst>
                <a:ext uri="{FF2B5EF4-FFF2-40B4-BE49-F238E27FC236}">
                  <a16:creationId xmlns:a16="http://schemas.microsoft.com/office/drawing/2014/main" id="{429C278C-4215-4592-B5A0-1EA74861CE64}"/>
                </a:ext>
              </a:extLst>
            </p:cNvPr>
            <p:cNvPicPr>
              <a:picLocks noChangeAspect="1"/>
            </p:cNvPicPr>
            <p:nvPr/>
          </p:nvPicPr>
          <p:blipFill rotWithShape="1">
            <a:blip r:embed="rId3"/>
            <a:srcRect l="3089"/>
            <a:stretch/>
          </p:blipFill>
          <p:spPr>
            <a:xfrm>
              <a:off x="5762839" y="-33574"/>
              <a:ext cx="6429161" cy="6925148"/>
            </a:xfrm>
            <a:prstGeom prst="rect">
              <a:avLst/>
            </a:prstGeom>
          </p:spPr>
        </p:pic>
      </p:grpSp>
      <p:sp>
        <p:nvSpPr>
          <p:cNvPr id="10" name="TextBox 9">
            <a:extLst>
              <a:ext uri="{FF2B5EF4-FFF2-40B4-BE49-F238E27FC236}">
                <a16:creationId xmlns:a16="http://schemas.microsoft.com/office/drawing/2014/main" id="{4724CB33-413C-4E2E-A65C-B2B4C6166A23}"/>
              </a:ext>
            </a:extLst>
          </p:cNvPr>
          <p:cNvSpPr txBox="1"/>
          <p:nvPr/>
        </p:nvSpPr>
        <p:spPr>
          <a:xfrm>
            <a:off x="3909413" y="6279131"/>
            <a:ext cx="4373172" cy="603328"/>
          </a:xfrm>
          <a:prstGeom prst="rect">
            <a:avLst/>
          </a:prstGeom>
          <a:noFill/>
        </p:spPr>
        <p:txBody>
          <a:bodyPr wrap="square" lIns="0" tIns="0" rIns="0" bIns="0" rtlCol="0" anchor="ctr">
            <a:noAutofit/>
          </a:bodyPr>
          <a:lstStyle/>
          <a:p>
            <a:pPr algn="ctr"/>
            <a:r>
              <a:rPr lang="en-GB" sz="1100" spc="300" dirty="0">
                <a:solidFill>
                  <a:srgbClr val="F2D4C0"/>
                </a:solidFill>
                <a:latin typeface="Futura Std Medium" panose="020B0702020204020203" pitchFamily="34" charset="0"/>
              </a:rPr>
              <a:t>BUILDING THE FUTURE OF INVESTING</a:t>
            </a:r>
          </a:p>
        </p:txBody>
      </p:sp>
      <p:pic>
        <p:nvPicPr>
          <p:cNvPr id="11" name="Image 29">
            <a:extLst>
              <a:ext uri="{FF2B5EF4-FFF2-40B4-BE49-F238E27FC236}">
                <a16:creationId xmlns:a16="http://schemas.microsoft.com/office/drawing/2014/main" id="{266927E4-C3F2-469B-A17C-27C28A339D47}"/>
              </a:ext>
            </a:extLst>
          </p:cNvPr>
          <p:cNvPicPr>
            <a:picLocks noChangeAspect="1"/>
          </p:cNvPicPr>
          <p:nvPr/>
        </p:nvPicPr>
        <p:blipFill>
          <a:blip r:embed="rId4">
            <a:alphaModFix amt="5000"/>
            <a:extLst>
              <a:ext uri="{BEBA8EAE-BF5A-486C-A8C5-ECC9F3942E4B}">
                <a14:imgProps xmlns:a14="http://schemas.microsoft.com/office/drawing/2010/main">
                  <a14:imgLayer>
                    <a14:imgEffect>
                      <a14:saturation sat="0"/>
                    </a14:imgEffect>
                  </a14:imgLayer>
                </a14:imgProps>
              </a:ext>
            </a:extLst>
          </a:blip>
          <a:stretch>
            <a:fillRect/>
          </a:stretch>
        </p:blipFill>
        <p:spPr>
          <a:xfrm>
            <a:off x="212361" y="934242"/>
            <a:ext cx="11767276" cy="5646553"/>
          </a:xfrm>
          <a:prstGeom prst="rect">
            <a:avLst/>
          </a:prstGeom>
        </p:spPr>
      </p:pic>
      <p:sp>
        <p:nvSpPr>
          <p:cNvPr id="13" name="Rectangle: Rounded Corners 12">
            <a:extLst>
              <a:ext uri="{FF2B5EF4-FFF2-40B4-BE49-F238E27FC236}">
                <a16:creationId xmlns:a16="http://schemas.microsoft.com/office/drawing/2014/main" id="{96BC628B-2B2A-4B0D-95F1-3FDF67CB142F}"/>
              </a:ext>
            </a:extLst>
          </p:cNvPr>
          <p:cNvSpPr/>
          <p:nvPr/>
        </p:nvSpPr>
        <p:spPr>
          <a:xfrm>
            <a:off x="0" y="5664512"/>
            <a:ext cx="12192000" cy="603328"/>
          </a:xfrm>
          <a:prstGeom prst="roundRect">
            <a:avLst>
              <a:gd name="adj" fmla="val 0"/>
            </a:avLst>
          </a:prstGeom>
          <a:solidFill>
            <a:srgbClr val="F3F3F3"/>
          </a:solidFill>
          <a:ln w="31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0000" rIns="91440" bIns="90000" numCol="1" spcCol="0" rtlCol="0" fromWordArt="0" anchor="ctr" anchorCtr="0" forceAA="0" compatLnSpc="1">
            <a:prstTxWarp prst="textNoShape">
              <a:avLst/>
            </a:prstTxWarp>
            <a:noAutofit/>
          </a:bodyPr>
          <a:lstStyle/>
          <a:p>
            <a:pPr algn="ctr"/>
            <a:endParaRPr lang="en-GB" sz="1000" noProof="0" dirty="0">
              <a:solidFill>
                <a:schemeClr val="accent5"/>
              </a:solidFill>
            </a:endParaRPr>
          </a:p>
        </p:txBody>
      </p:sp>
      <p:sp>
        <p:nvSpPr>
          <p:cNvPr id="14" name="Espace réservé du texte 2">
            <a:extLst>
              <a:ext uri="{FF2B5EF4-FFF2-40B4-BE49-F238E27FC236}">
                <a16:creationId xmlns:a16="http://schemas.microsoft.com/office/drawing/2014/main" id="{5D2874D2-3ECA-4F9F-8B33-E7CF201EA927}"/>
              </a:ext>
            </a:extLst>
          </p:cNvPr>
          <p:cNvSpPr txBox="1">
            <a:spLocks/>
          </p:cNvSpPr>
          <p:nvPr/>
        </p:nvSpPr>
        <p:spPr>
          <a:xfrm>
            <a:off x="339851" y="5780046"/>
            <a:ext cx="11512296" cy="347871"/>
          </a:xfrm>
          <a:prstGeom prst="rect">
            <a:avLst/>
          </a:prstGeom>
        </p:spPr>
        <p:txBody>
          <a:bodyPr anchor="ctr">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1400" b="0" kern="1200" spc="300">
                <a:solidFill>
                  <a:srgbClr val="111F3B"/>
                </a:solidFill>
                <a:latin typeface="Futura Std Medium" panose="020B0702020204020203"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a:t>Stéphane Ifrah, Chief Executive Officer at Napoleon Group                           Paris, 19/09/2019</a:t>
            </a:r>
          </a:p>
        </p:txBody>
      </p:sp>
      <p:sp>
        <p:nvSpPr>
          <p:cNvPr id="16" name="TextBox 15">
            <a:extLst>
              <a:ext uri="{FF2B5EF4-FFF2-40B4-BE49-F238E27FC236}">
                <a16:creationId xmlns:a16="http://schemas.microsoft.com/office/drawing/2014/main" id="{1ED3218E-BA4D-4D19-BA4E-C0127D6C8E21}"/>
              </a:ext>
            </a:extLst>
          </p:cNvPr>
          <p:cNvSpPr txBox="1"/>
          <p:nvPr/>
        </p:nvSpPr>
        <p:spPr>
          <a:xfrm>
            <a:off x="4319154" y="1989586"/>
            <a:ext cx="3553691" cy="707886"/>
          </a:xfrm>
          <a:prstGeom prst="rect">
            <a:avLst/>
          </a:prstGeom>
          <a:noFill/>
        </p:spPr>
        <p:txBody>
          <a:bodyPr wrap="square" rtlCol="0">
            <a:spAutoFit/>
          </a:bodyPr>
          <a:lstStyle/>
          <a:p>
            <a:pPr algn="ctr"/>
            <a:r>
              <a:rPr lang="en-GB" sz="2000" spc="600" dirty="0">
                <a:solidFill>
                  <a:srgbClr val="F9F9F9"/>
                </a:solidFill>
                <a:latin typeface="Futura Std Medium" panose="020B0702020204020203" pitchFamily="34" charset="0"/>
              </a:rPr>
              <a:t>NAPOLEON </a:t>
            </a:r>
          </a:p>
          <a:p>
            <a:pPr algn="ctr"/>
            <a:r>
              <a:rPr lang="en-GB" sz="2000" spc="600" dirty="0">
                <a:solidFill>
                  <a:srgbClr val="F9F9F9"/>
                </a:solidFill>
                <a:latin typeface="Futura Std Medium" panose="020B0702020204020203" pitchFamily="34" charset="0"/>
              </a:rPr>
              <a:t>GROUP</a:t>
            </a:r>
          </a:p>
        </p:txBody>
      </p:sp>
      <p:pic>
        <p:nvPicPr>
          <p:cNvPr id="6" name="Picture 5" descr="A picture containing silhouette&#10;&#10;Description automatically generated">
            <a:extLst>
              <a:ext uri="{FF2B5EF4-FFF2-40B4-BE49-F238E27FC236}">
                <a16:creationId xmlns:a16="http://schemas.microsoft.com/office/drawing/2014/main" id="{58383C28-9346-4694-A734-A640E8F7F9F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78651" y="268299"/>
            <a:ext cx="1834697" cy="1620674"/>
          </a:xfrm>
          <a:prstGeom prst="rect">
            <a:avLst/>
          </a:prstGeom>
        </p:spPr>
      </p:pic>
      <p:sp>
        <p:nvSpPr>
          <p:cNvPr id="15" name="TextBox 14">
            <a:extLst>
              <a:ext uri="{FF2B5EF4-FFF2-40B4-BE49-F238E27FC236}">
                <a16:creationId xmlns:a16="http://schemas.microsoft.com/office/drawing/2014/main" id="{345A2DBD-F291-49A4-B2CF-86BE399E0D30}"/>
              </a:ext>
            </a:extLst>
          </p:cNvPr>
          <p:cNvSpPr txBox="1"/>
          <p:nvPr/>
        </p:nvSpPr>
        <p:spPr>
          <a:xfrm>
            <a:off x="532399" y="3515717"/>
            <a:ext cx="8516597" cy="603328"/>
          </a:xfrm>
          <a:prstGeom prst="rect">
            <a:avLst/>
          </a:prstGeom>
          <a:noFill/>
        </p:spPr>
        <p:txBody>
          <a:bodyPr wrap="square" lIns="0" tIns="0" rIns="0" bIns="0" rtlCol="0" anchor="ctr">
            <a:noAutofit/>
          </a:bodyPr>
          <a:lstStyle/>
          <a:p>
            <a:r>
              <a:rPr lang="en-GB" spc="300" dirty="0" err="1">
                <a:solidFill>
                  <a:srgbClr val="F2D4C0"/>
                </a:solidFill>
                <a:latin typeface="Futura Std Medium" panose="020B0702020204020203" pitchFamily="34" charset="0"/>
              </a:rPr>
              <a:t>Présentation</a:t>
            </a:r>
            <a:r>
              <a:rPr lang="en-GB" spc="300" dirty="0">
                <a:solidFill>
                  <a:srgbClr val="F2D4C0"/>
                </a:solidFill>
                <a:latin typeface="Futura Std Medium" panose="020B0702020204020203" pitchFamily="34" charset="0"/>
              </a:rPr>
              <a:t> AFATE 19 </a:t>
            </a:r>
            <a:r>
              <a:rPr lang="en-GB" spc="300" dirty="0" err="1">
                <a:solidFill>
                  <a:srgbClr val="F2D4C0"/>
                </a:solidFill>
                <a:latin typeface="Futura Std Medium" panose="020B0702020204020203" pitchFamily="34" charset="0"/>
              </a:rPr>
              <a:t>Septembre</a:t>
            </a:r>
            <a:r>
              <a:rPr lang="en-GB" spc="300" dirty="0">
                <a:solidFill>
                  <a:srgbClr val="F2D4C0"/>
                </a:solidFill>
                <a:latin typeface="Futura Std Medium" panose="020B0702020204020203" pitchFamily="34" charset="0"/>
              </a:rPr>
              <a:t> 2019</a:t>
            </a:r>
          </a:p>
        </p:txBody>
      </p:sp>
    </p:spTree>
    <p:extLst>
      <p:ext uri="{BB962C8B-B14F-4D97-AF65-F5344CB8AC3E}">
        <p14:creationId xmlns:p14="http://schemas.microsoft.com/office/powerpoint/2010/main" val="2446714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43BF2B5-14B2-4124-8620-1FF8D0909872}"/>
              </a:ext>
            </a:extLst>
          </p:cNvPr>
          <p:cNvSpPr/>
          <p:nvPr/>
        </p:nvSpPr>
        <p:spPr>
          <a:xfrm rot="5400000">
            <a:off x="5446917" y="-5499404"/>
            <a:ext cx="1261474" cy="122031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5305322-42D3-4C5C-9403-D3B832D77F24}"/>
              </a:ext>
            </a:extLst>
          </p:cNvPr>
          <p:cNvSpPr/>
          <p:nvPr/>
        </p:nvSpPr>
        <p:spPr>
          <a:xfrm rot="5400000">
            <a:off x="5377131" y="-5420960"/>
            <a:ext cx="1433219" cy="12190007"/>
          </a:xfrm>
          <a:prstGeom prst="rect">
            <a:avLst/>
          </a:prstGeom>
          <a:solidFill>
            <a:schemeClr val="bg1">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6C68DCEB-F70B-4A55-A577-0A9692518C03}"/>
              </a:ext>
            </a:extLst>
          </p:cNvPr>
          <p:cNvSpPr/>
          <p:nvPr/>
        </p:nvSpPr>
        <p:spPr>
          <a:xfrm rot="5400000">
            <a:off x="5456442" y="-5426685"/>
            <a:ext cx="1261475" cy="12190695"/>
          </a:xfrm>
          <a:prstGeom prst="rect">
            <a:avLst/>
          </a:prstGeom>
          <a:solidFill>
            <a:schemeClr val="bg1">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Espace réservé du texte 1">
            <a:extLst>
              <a:ext uri="{FF2B5EF4-FFF2-40B4-BE49-F238E27FC236}">
                <a16:creationId xmlns:a16="http://schemas.microsoft.com/office/drawing/2014/main" id="{5C46CB39-99FD-4A15-9880-0D5AF090F905}"/>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spc="600" dirty="0">
                <a:solidFill>
                  <a:srgbClr val="0F1B35"/>
                </a:solidFill>
                <a:latin typeface="Futura "/>
              </a:rPr>
              <a:t>THREE ENTITIES LEVERAGING FINANCIAL INNOVATION</a:t>
            </a:r>
          </a:p>
        </p:txBody>
      </p:sp>
      <p:pic>
        <p:nvPicPr>
          <p:cNvPr id="26" name="Picture 25" descr="A close up of a logo&#10;&#10;Description automatically generated">
            <a:extLst>
              <a:ext uri="{FF2B5EF4-FFF2-40B4-BE49-F238E27FC236}">
                <a16:creationId xmlns:a16="http://schemas.microsoft.com/office/drawing/2014/main" id="{EA365108-E5A1-4FB7-81ED-1BE20A3BC07A}"/>
              </a:ext>
            </a:extLst>
          </p:cNvPr>
          <p:cNvPicPr>
            <a:picLocks noChangeAspect="1"/>
          </p:cNvPicPr>
          <p:nvPr/>
        </p:nvPicPr>
        <p:blipFill rotWithShape="1">
          <a:blip r:embed="rId2">
            <a:duotone>
              <a:prstClr val="black"/>
              <a:schemeClr val="tx2">
                <a:tint val="45000"/>
                <a:satMod val="400000"/>
              </a:schemeClr>
            </a:duotone>
            <a:extLst>
              <a:ext uri="{28A0092B-C50C-407E-A947-70E740481C1C}">
                <a14:useLocalDpi xmlns:a14="http://schemas.microsoft.com/office/drawing/2010/main" val="0"/>
              </a:ext>
            </a:extLst>
          </a:blip>
          <a:srcRect b="28261"/>
          <a:stretch/>
        </p:blipFill>
        <p:spPr>
          <a:xfrm>
            <a:off x="11013373" y="182170"/>
            <a:ext cx="943201" cy="676644"/>
          </a:xfrm>
          <a:prstGeom prst="rect">
            <a:avLst/>
          </a:prstGeom>
        </p:spPr>
      </p:pic>
      <p:grpSp>
        <p:nvGrpSpPr>
          <p:cNvPr id="28" name="Group 27">
            <a:extLst>
              <a:ext uri="{FF2B5EF4-FFF2-40B4-BE49-F238E27FC236}">
                <a16:creationId xmlns:a16="http://schemas.microsoft.com/office/drawing/2014/main" id="{0CCEEAC8-A173-45C6-89AF-CD4D02F6DA31}"/>
              </a:ext>
            </a:extLst>
          </p:cNvPr>
          <p:cNvGrpSpPr/>
          <p:nvPr/>
        </p:nvGrpSpPr>
        <p:grpSpPr>
          <a:xfrm>
            <a:off x="1405957" y="1931092"/>
            <a:ext cx="1745991" cy="1732505"/>
            <a:chOff x="1529782" y="2275897"/>
            <a:chExt cx="1745991" cy="1732505"/>
          </a:xfrm>
        </p:grpSpPr>
        <p:sp>
          <p:nvSpPr>
            <p:cNvPr id="11" name="Rectangle 10">
              <a:extLst>
                <a:ext uri="{FF2B5EF4-FFF2-40B4-BE49-F238E27FC236}">
                  <a16:creationId xmlns:a16="http://schemas.microsoft.com/office/drawing/2014/main" id="{EF305D69-E4B5-460A-83E6-4E3670BDC43D}"/>
                </a:ext>
              </a:extLst>
            </p:cNvPr>
            <p:cNvSpPr/>
            <p:nvPr/>
          </p:nvSpPr>
          <p:spPr>
            <a:xfrm>
              <a:off x="1529782" y="3362071"/>
              <a:ext cx="1745991" cy="646331"/>
            </a:xfrm>
            <a:prstGeom prst="rect">
              <a:avLst/>
            </a:prstGeom>
          </p:spPr>
          <p:txBody>
            <a:bodyPr wrap="none">
              <a:spAutoFit/>
            </a:bodyPr>
            <a:lstStyle/>
            <a:p>
              <a:pPr algn="ctr"/>
              <a:r>
                <a:rPr lang="en-US" b="1" spc="300" dirty="0">
                  <a:solidFill>
                    <a:srgbClr val="D7D7D0"/>
                  </a:solidFill>
                  <a:latin typeface="Futura "/>
                  <a:cs typeface="Calibri" panose="020F0502020204030204" pitchFamily="34" charset="0"/>
                </a:rPr>
                <a:t>NAPOLEON</a:t>
              </a:r>
            </a:p>
            <a:p>
              <a:pPr algn="ctr"/>
              <a:r>
                <a:rPr lang="en-US" b="1" spc="300" dirty="0">
                  <a:solidFill>
                    <a:srgbClr val="D7D7D0"/>
                  </a:solidFill>
                  <a:latin typeface="Futura "/>
                  <a:cs typeface="Calibri" panose="020F0502020204030204" pitchFamily="34" charset="0"/>
                </a:rPr>
                <a:t>CAPITAL</a:t>
              </a:r>
            </a:p>
          </p:txBody>
        </p:sp>
        <p:pic>
          <p:nvPicPr>
            <p:cNvPr id="3" name="Picture 2" descr="A picture containing building&#10;&#10;Description automatically generated">
              <a:extLst>
                <a:ext uri="{FF2B5EF4-FFF2-40B4-BE49-F238E27FC236}">
                  <a16:creationId xmlns:a16="http://schemas.microsoft.com/office/drawing/2014/main" id="{B10BA278-3023-43BE-95B3-04433E4548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8033" y="2275897"/>
              <a:ext cx="1022306" cy="950982"/>
            </a:xfrm>
            <a:prstGeom prst="rect">
              <a:avLst/>
            </a:prstGeom>
          </p:spPr>
        </p:pic>
      </p:grpSp>
      <p:grpSp>
        <p:nvGrpSpPr>
          <p:cNvPr id="22" name="Group 21">
            <a:extLst>
              <a:ext uri="{FF2B5EF4-FFF2-40B4-BE49-F238E27FC236}">
                <a16:creationId xmlns:a16="http://schemas.microsoft.com/office/drawing/2014/main" id="{5D612623-942F-42B7-860D-FE19E9541E2C}"/>
              </a:ext>
            </a:extLst>
          </p:cNvPr>
          <p:cNvGrpSpPr/>
          <p:nvPr/>
        </p:nvGrpSpPr>
        <p:grpSpPr>
          <a:xfrm>
            <a:off x="9030283" y="1931092"/>
            <a:ext cx="1745991" cy="1732505"/>
            <a:chOff x="9154108" y="2275897"/>
            <a:chExt cx="1745991" cy="1732505"/>
          </a:xfrm>
        </p:grpSpPr>
        <p:sp>
          <p:nvSpPr>
            <p:cNvPr id="12" name="Rectangle 11">
              <a:extLst>
                <a:ext uri="{FF2B5EF4-FFF2-40B4-BE49-F238E27FC236}">
                  <a16:creationId xmlns:a16="http://schemas.microsoft.com/office/drawing/2014/main" id="{A9A696B1-E4E7-43C3-8B15-9AFE3A0DBC39}"/>
                </a:ext>
              </a:extLst>
            </p:cNvPr>
            <p:cNvSpPr/>
            <p:nvPr/>
          </p:nvSpPr>
          <p:spPr>
            <a:xfrm>
              <a:off x="9154108" y="3362071"/>
              <a:ext cx="1745991" cy="646331"/>
            </a:xfrm>
            <a:prstGeom prst="rect">
              <a:avLst/>
            </a:prstGeom>
          </p:spPr>
          <p:txBody>
            <a:bodyPr wrap="none">
              <a:spAutoFit/>
            </a:bodyPr>
            <a:lstStyle/>
            <a:p>
              <a:pPr algn="ctr"/>
              <a:r>
                <a:rPr lang="en-US" b="1" spc="300" dirty="0">
                  <a:solidFill>
                    <a:srgbClr val="F1E7A3"/>
                  </a:solidFill>
                  <a:latin typeface="Futura "/>
                  <a:cs typeface="Calibri" panose="020F0502020204030204" pitchFamily="34" charset="0"/>
                </a:rPr>
                <a:t>NAPOLEON</a:t>
              </a:r>
            </a:p>
            <a:p>
              <a:pPr algn="ctr"/>
              <a:r>
                <a:rPr lang="en-US" b="1" spc="300" dirty="0">
                  <a:solidFill>
                    <a:srgbClr val="F1E7A3"/>
                  </a:solidFill>
                  <a:latin typeface="Futura "/>
                  <a:cs typeface="Calibri" panose="020F0502020204030204" pitchFamily="34" charset="0"/>
                </a:rPr>
                <a:t>AM</a:t>
              </a:r>
            </a:p>
          </p:txBody>
        </p:sp>
        <p:pic>
          <p:nvPicPr>
            <p:cNvPr id="21" name="Picture 20" descr="A picture containing building&#10;&#10;Description automatically generated">
              <a:extLst>
                <a:ext uri="{FF2B5EF4-FFF2-40B4-BE49-F238E27FC236}">
                  <a16:creationId xmlns:a16="http://schemas.microsoft.com/office/drawing/2014/main" id="{B1545E03-5EBA-44D7-9952-454AE38C649C}"/>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5900"/>
                      </a14:imgEffect>
                    </a14:imgLayer>
                  </a14:imgProps>
                </a:ext>
                <a:ext uri="{28A0092B-C50C-407E-A947-70E740481C1C}">
                  <a14:useLocalDpi xmlns:a14="http://schemas.microsoft.com/office/drawing/2010/main" val="0"/>
                </a:ext>
              </a:extLst>
            </a:blip>
            <a:stretch>
              <a:fillRect/>
            </a:stretch>
          </p:blipFill>
          <p:spPr>
            <a:xfrm>
              <a:off x="9519544" y="2275897"/>
              <a:ext cx="1022307" cy="950983"/>
            </a:xfrm>
            <a:prstGeom prst="rect">
              <a:avLst/>
            </a:prstGeom>
          </p:spPr>
        </p:pic>
      </p:grpSp>
      <p:grpSp>
        <p:nvGrpSpPr>
          <p:cNvPr id="23" name="Group 22">
            <a:extLst>
              <a:ext uri="{FF2B5EF4-FFF2-40B4-BE49-F238E27FC236}">
                <a16:creationId xmlns:a16="http://schemas.microsoft.com/office/drawing/2014/main" id="{5F5F0532-E6E8-4D4A-AF97-D5E0F1A4DF72}"/>
              </a:ext>
            </a:extLst>
          </p:cNvPr>
          <p:cNvGrpSpPr/>
          <p:nvPr/>
        </p:nvGrpSpPr>
        <p:grpSpPr>
          <a:xfrm>
            <a:off x="5218120" y="1931092"/>
            <a:ext cx="1745991" cy="1732505"/>
            <a:chOff x="5341945" y="2275897"/>
            <a:chExt cx="1745991" cy="1732505"/>
          </a:xfrm>
        </p:grpSpPr>
        <p:pic>
          <p:nvPicPr>
            <p:cNvPr id="19" name="Picture 18" descr="A picture containing building&#10;&#10;Description automatically generated">
              <a:extLst>
                <a:ext uri="{FF2B5EF4-FFF2-40B4-BE49-F238E27FC236}">
                  <a16:creationId xmlns:a16="http://schemas.microsoft.com/office/drawing/2014/main" id="{7393B1CA-8F63-4D15-AF48-CC8EBE5764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03788" y="2275897"/>
              <a:ext cx="1022307" cy="950983"/>
            </a:xfrm>
            <a:prstGeom prst="rect">
              <a:avLst/>
            </a:prstGeom>
          </p:spPr>
        </p:pic>
        <p:sp>
          <p:nvSpPr>
            <p:cNvPr id="27" name="Rectangle 26">
              <a:extLst>
                <a:ext uri="{FF2B5EF4-FFF2-40B4-BE49-F238E27FC236}">
                  <a16:creationId xmlns:a16="http://schemas.microsoft.com/office/drawing/2014/main" id="{2DB45D31-B3FC-4811-B375-BA92BBDC318C}"/>
                </a:ext>
              </a:extLst>
            </p:cNvPr>
            <p:cNvSpPr/>
            <p:nvPr/>
          </p:nvSpPr>
          <p:spPr>
            <a:xfrm>
              <a:off x="5341945" y="3362071"/>
              <a:ext cx="1745991" cy="646331"/>
            </a:xfrm>
            <a:prstGeom prst="rect">
              <a:avLst/>
            </a:prstGeom>
          </p:spPr>
          <p:txBody>
            <a:bodyPr wrap="none">
              <a:spAutoFit/>
            </a:bodyPr>
            <a:lstStyle/>
            <a:p>
              <a:pPr algn="ctr"/>
              <a:r>
                <a:rPr lang="en-US" b="1" spc="300" dirty="0">
                  <a:solidFill>
                    <a:srgbClr val="E9CBB6"/>
                  </a:solidFill>
                  <a:latin typeface="Futura "/>
                  <a:cs typeface="Calibri" panose="020F0502020204030204" pitchFamily="34" charset="0"/>
                </a:rPr>
                <a:t>NAPOLEON</a:t>
              </a:r>
            </a:p>
            <a:p>
              <a:pPr algn="ctr"/>
              <a:r>
                <a:rPr lang="en-US" b="1" spc="300" dirty="0">
                  <a:solidFill>
                    <a:srgbClr val="E9CBB6"/>
                  </a:solidFill>
                  <a:latin typeface="Futura "/>
                  <a:cs typeface="Calibri" panose="020F0502020204030204" pitchFamily="34" charset="0"/>
                </a:rPr>
                <a:t>INDEX</a:t>
              </a:r>
            </a:p>
          </p:txBody>
        </p:sp>
      </p:grpSp>
      <p:sp>
        <p:nvSpPr>
          <p:cNvPr id="29" name="Rectangle à coins arrondis 5">
            <a:extLst>
              <a:ext uri="{FF2B5EF4-FFF2-40B4-BE49-F238E27FC236}">
                <a16:creationId xmlns:a16="http://schemas.microsoft.com/office/drawing/2014/main" id="{2F82CD7C-2E39-4212-888A-5E2EBF3F32E1}"/>
              </a:ext>
            </a:extLst>
          </p:cNvPr>
          <p:cNvSpPr/>
          <p:nvPr/>
        </p:nvSpPr>
        <p:spPr>
          <a:xfrm>
            <a:off x="565361" y="3973981"/>
            <a:ext cx="3420000" cy="1291440"/>
          </a:xfrm>
          <a:prstGeom prst="roundRect">
            <a:avLst>
              <a:gd name="adj" fmla="val 722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i="0" u="none" strike="noStrike" kern="1200" cap="none" spc="0" normalizeH="0" baseline="0" noProof="0" dirty="0">
              <a:ln>
                <a:noFill/>
              </a:ln>
              <a:solidFill>
                <a:srgbClr val="0F1B35"/>
              </a:solidFill>
              <a:effectLst/>
              <a:uLnTx/>
              <a:uFillTx/>
              <a:latin typeface="Futura "/>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rgbClr val="0F1B35"/>
                </a:solidFill>
                <a:latin typeface="Futura "/>
              </a:rPr>
              <a:t>Financial Adviser </a:t>
            </a:r>
            <a:r>
              <a:rPr kumimoji="0" lang="en-US" sz="1400" i="0" u="none" strike="noStrike" kern="1200" cap="none" spc="0" normalizeH="0" baseline="0" noProof="0" dirty="0">
                <a:ln>
                  <a:noFill/>
                </a:ln>
                <a:solidFill>
                  <a:srgbClr val="0F1B35"/>
                </a:solidFill>
                <a:effectLst/>
                <a:uLnTx/>
                <a:uFillTx/>
                <a:latin typeface="Futura "/>
              </a:rPr>
              <a:t>delivering performing scalable quant solutions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i="0" u="none" strike="noStrike" kern="1200" cap="none" spc="0" normalizeH="0" baseline="0" noProof="0" dirty="0">
              <a:ln>
                <a:noFill/>
              </a:ln>
              <a:solidFill>
                <a:srgbClr val="0F1B35"/>
              </a:solidFill>
              <a:effectLst/>
              <a:uLnTx/>
              <a:uFillTx/>
              <a:latin typeface="Futura "/>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i="0" u="none" strike="noStrike" kern="1200" cap="none" spc="0" normalizeH="0" baseline="0" noProof="0" dirty="0">
                <a:ln>
                  <a:noFill/>
                </a:ln>
                <a:solidFill>
                  <a:srgbClr val="0F1B35"/>
                </a:solidFill>
                <a:effectLst/>
                <a:uLnTx/>
                <a:uFillTx/>
                <a:latin typeface="Futura "/>
              </a:rPr>
              <a:t>ORIAS-AMF</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i="0" u="none" strike="noStrike" kern="1200" cap="none" spc="0" normalizeH="0" baseline="0" noProof="0" dirty="0">
                <a:ln>
                  <a:noFill/>
                </a:ln>
                <a:solidFill>
                  <a:srgbClr val="0F1B35"/>
                </a:solidFill>
                <a:effectLst/>
                <a:uLnTx/>
                <a:uFillTx/>
                <a:latin typeface="Futura "/>
              </a:rPr>
              <a:t>Sept. 2017</a:t>
            </a:r>
            <a:endParaRPr kumimoji="0" lang="en-US" sz="1200" i="0" u="none" strike="noStrike" kern="1200" cap="none" spc="0" normalizeH="0" baseline="0" noProof="0" dirty="0">
              <a:ln>
                <a:noFill/>
              </a:ln>
              <a:solidFill>
                <a:srgbClr val="0F1B35"/>
              </a:solidFill>
              <a:effectLst/>
              <a:uLnTx/>
              <a:uFillTx/>
              <a:latin typeface="Futura "/>
            </a:endParaRPr>
          </a:p>
        </p:txBody>
      </p:sp>
      <p:sp>
        <p:nvSpPr>
          <p:cNvPr id="30" name="Rectangle à coins arrondis 22">
            <a:extLst>
              <a:ext uri="{FF2B5EF4-FFF2-40B4-BE49-F238E27FC236}">
                <a16:creationId xmlns:a16="http://schemas.microsoft.com/office/drawing/2014/main" id="{E1CA0CAA-9D99-49CE-8B1C-E6E90522DD5C}"/>
              </a:ext>
            </a:extLst>
          </p:cNvPr>
          <p:cNvSpPr/>
          <p:nvPr/>
        </p:nvSpPr>
        <p:spPr>
          <a:xfrm>
            <a:off x="4367654" y="3973981"/>
            <a:ext cx="3420000" cy="1291440"/>
          </a:xfrm>
          <a:prstGeom prst="roundRect">
            <a:avLst>
              <a:gd name="adj" fmla="val 722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i="0" u="none" strike="noStrike" kern="1200" cap="none" spc="0" normalizeH="0" baseline="0" noProof="0" dirty="0">
              <a:ln>
                <a:noFill/>
              </a:ln>
              <a:solidFill>
                <a:srgbClr val="0F1B35"/>
              </a:solidFill>
              <a:effectLst/>
              <a:uLnTx/>
              <a:uFillTx/>
              <a:latin typeface="Futura "/>
            </a:endParaRPr>
          </a:p>
          <a:p>
            <a:pPr algn="ctr">
              <a:defRPr/>
            </a:pPr>
            <a:r>
              <a:rPr lang="en-US" sz="1400" dirty="0">
                <a:solidFill>
                  <a:srgbClr val="0F1B35"/>
                </a:solidFill>
                <a:latin typeface="Futura "/>
              </a:rPr>
              <a:t>Index Administrator &amp; Calculator using blockchain</a:t>
            </a:r>
          </a:p>
          <a:p>
            <a:pPr algn="ctr">
              <a:defRPr/>
            </a:pPr>
            <a:endParaRPr lang="en-US" sz="1400" dirty="0">
              <a:solidFill>
                <a:srgbClr val="0F1B35"/>
              </a:solidFill>
              <a:latin typeface="Futura "/>
            </a:endParaRPr>
          </a:p>
          <a:p>
            <a:pPr algn="ctr">
              <a:defRPr/>
            </a:pPr>
            <a:r>
              <a:rPr lang="en-US" sz="1050" dirty="0">
                <a:solidFill>
                  <a:srgbClr val="0F1B35"/>
                </a:solidFill>
                <a:latin typeface="Futura "/>
              </a:rPr>
              <a:t>BMR Registration-AMF</a:t>
            </a:r>
          </a:p>
          <a:p>
            <a:pPr algn="ctr">
              <a:defRPr/>
            </a:pPr>
            <a:r>
              <a:rPr lang="en-US" sz="1050" dirty="0">
                <a:solidFill>
                  <a:srgbClr val="0F1B35"/>
                </a:solidFill>
                <a:latin typeface="Futura "/>
              </a:rPr>
              <a:t>Feb. 2019</a:t>
            </a:r>
          </a:p>
        </p:txBody>
      </p:sp>
      <p:sp>
        <p:nvSpPr>
          <p:cNvPr id="31" name="Rectangle à coins arrondis 23">
            <a:extLst>
              <a:ext uri="{FF2B5EF4-FFF2-40B4-BE49-F238E27FC236}">
                <a16:creationId xmlns:a16="http://schemas.microsoft.com/office/drawing/2014/main" id="{1266CFB6-183F-4399-ADB3-6A3065310E0D}"/>
              </a:ext>
            </a:extLst>
          </p:cNvPr>
          <p:cNvSpPr/>
          <p:nvPr/>
        </p:nvSpPr>
        <p:spPr>
          <a:xfrm>
            <a:off x="8193278" y="3973981"/>
            <a:ext cx="3420000" cy="1291440"/>
          </a:xfrm>
          <a:prstGeom prst="roundRect">
            <a:avLst>
              <a:gd name="adj" fmla="val 722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i="0" u="none" strike="noStrike" kern="1200" cap="none" spc="0" normalizeH="0" baseline="0" noProof="0" dirty="0">
              <a:ln>
                <a:noFill/>
              </a:ln>
              <a:solidFill>
                <a:srgbClr val="0F1B35"/>
              </a:solidFill>
              <a:effectLst/>
              <a:uLnTx/>
              <a:uFillTx/>
              <a:latin typeface="Futura "/>
            </a:endParaRPr>
          </a:p>
          <a:p>
            <a:pPr algn="ctr">
              <a:defRPr/>
            </a:pPr>
            <a:r>
              <a:rPr lang="en-US" sz="1400" dirty="0">
                <a:solidFill>
                  <a:srgbClr val="0F1B35"/>
                </a:solidFill>
                <a:latin typeface="Futura "/>
              </a:rPr>
              <a:t>French Asset Manager dedicated to crypto investment solutions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i="0" u="none" strike="noStrike" kern="1200" cap="none" spc="0" normalizeH="0" baseline="0" noProof="0" dirty="0">
              <a:ln>
                <a:noFill/>
              </a:ln>
              <a:solidFill>
                <a:srgbClr val="0F1B35"/>
              </a:solidFill>
              <a:effectLst/>
              <a:uLnTx/>
              <a:uFillTx/>
              <a:latin typeface="Futura "/>
            </a:endParaRPr>
          </a:p>
          <a:p>
            <a:pPr algn="ctr">
              <a:defRPr/>
            </a:pPr>
            <a:r>
              <a:rPr lang="en-US" sz="1050" dirty="0">
                <a:solidFill>
                  <a:srgbClr val="0F1B35"/>
                </a:solidFill>
                <a:latin typeface="Futura "/>
              </a:rPr>
              <a:t>AMF</a:t>
            </a:r>
          </a:p>
          <a:p>
            <a:pPr algn="ctr">
              <a:defRPr/>
            </a:pPr>
            <a:r>
              <a:rPr lang="en-US" sz="1050" dirty="0">
                <a:solidFill>
                  <a:srgbClr val="0F1B35"/>
                </a:solidFill>
                <a:latin typeface="Futura "/>
              </a:rPr>
              <a:t>Dec. 2018</a:t>
            </a:r>
          </a:p>
        </p:txBody>
      </p:sp>
      <p:sp>
        <p:nvSpPr>
          <p:cNvPr id="20" name="TextBox 19">
            <a:extLst>
              <a:ext uri="{FF2B5EF4-FFF2-40B4-BE49-F238E27FC236}">
                <a16:creationId xmlns:a16="http://schemas.microsoft.com/office/drawing/2014/main" id="{4D34A26F-130B-4BF5-8772-6823B493847E}"/>
              </a:ext>
            </a:extLst>
          </p:cNvPr>
          <p:cNvSpPr txBox="1"/>
          <p:nvPr/>
        </p:nvSpPr>
        <p:spPr>
          <a:xfrm>
            <a:off x="3907154" y="5459884"/>
            <a:ext cx="4373172" cy="603328"/>
          </a:xfrm>
          <a:prstGeom prst="rect">
            <a:avLst/>
          </a:prstGeom>
          <a:noFill/>
        </p:spPr>
        <p:txBody>
          <a:bodyPr wrap="square" lIns="0" tIns="0" rIns="0" bIns="0" rtlCol="0" anchor="ctr">
            <a:noAutofit/>
          </a:bodyPr>
          <a:lstStyle/>
          <a:p>
            <a:pPr algn="ctr"/>
            <a:r>
              <a:rPr lang="en-GB" sz="1100" spc="300" dirty="0">
                <a:solidFill>
                  <a:srgbClr val="F2D4C0"/>
                </a:solidFill>
                <a:latin typeface="Futura Std Medium" panose="020B0702020204020203" pitchFamily="34" charset="0"/>
              </a:rPr>
              <a:t>BUILDING THE FUTURE OF INVESTING</a:t>
            </a:r>
          </a:p>
        </p:txBody>
      </p:sp>
      <p:pic>
        <p:nvPicPr>
          <p:cNvPr id="24" name="Image 18">
            <a:extLst>
              <a:ext uri="{FF2B5EF4-FFF2-40B4-BE49-F238E27FC236}">
                <a16:creationId xmlns:a16="http://schemas.microsoft.com/office/drawing/2014/main" id="{F53F0F2C-CD17-46DD-B2FA-65BD7089C075}"/>
              </a:ext>
            </a:extLst>
          </p:cNvPr>
          <p:cNvPicPr>
            <a:picLocks noChangeAspect="1"/>
          </p:cNvPicPr>
          <p:nvPr/>
        </p:nvPicPr>
        <p:blipFill>
          <a:blip r:embed="rId7">
            <a:lum bright="70000" contrast="-70000"/>
          </a:blip>
          <a:stretch>
            <a:fillRect/>
          </a:stretch>
        </p:blipFill>
        <p:spPr>
          <a:xfrm>
            <a:off x="2699411" y="6289558"/>
            <a:ext cx="1036627" cy="451905"/>
          </a:xfrm>
          <a:prstGeom prst="rect">
            <a:avLst/>
          </a:prstGeom>
        </p:spPr>
      </p:pic>
      <p:pic>
        <p:nvPicPr>
          <p:cNvPr id="25" name="Image 28">
            <a:extLst>
              <a:ext uri="{FF2B5EF4-FFF2-40B4-BE49-F238E27FC236}">
                <a16:creationId xmlns:a16="http://schemas.microsoft.com/office/drawing/2014/main" id="{74DC542C-62A1-49E0-8407-B2F9B7F2E841}"/>
              </a:ext>
            </a:extLst>
          </p:cNvPr>
          <p:cNvPicPr>
            <a:picLocks noChangeAspect="1"/>
          </p:cNvPicPr>
          <p:nvPr/>
        </p:nvPicPr>
        <p:blipFill rotWithShape="1">
          <a:blip r:embed="rId8"/>
          <a:srcRect r="76772"/>
          <a:stretch/>
        </p:blipFill>
        <p:spPr>
          <a:xfrm>
            <a:off x="738604" y="6245512"/>
            <a:ext cx="482428" cy="539997"/>
          </a:xfrm>
          <a:prstGeom prst="rect">
            <a:avLst/>
          </a:prstGeom>
        </p:spPr>
      </p:pic>
      <p:pic>
        <p:nvPicPr>
          <p:cNvPr id="6" name="Picture 5">
            <a:extLst>
              <a:ext uri="{FF2B5EF4-FFF2-40B4-BE49-F238E27FC236}">
                <a16:creationId xmlns:a16="http://schemas.microsoft.com/office/drawing/2014/main" id="{8B151D7F-678C-4607-944B-8067F6A1024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14417" y="6340806"/>
            <a:ext cx="1165040" cy="349409"/>
          </a:xfrm>
          <a:prstGeom prst="rect">
            <a:avLst/>
          </a:prstGeom>
        </p:spPr>
      </p:pic>
      <p:pic>
        <p:nvPicPr>
          <p:cNvPr id="10" name="Picture 9">
            <a:extLst>
              <a:ext uri="{FF2B5EF4-FFF2-40B4-BE49-F238E27FC236}">
                <a16:creationId xmlns:a16="http://schemas.microsoft.com/office/drawing/2014/main" id="{2B40FBF4-5B78-4CBF-A9E5-55A8218F756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857836" y="6354983"/>
            <a:ext cx="1470159" cy="321054"/>
          </a:xfrm>
          <a:prstGeom prst="rect">
            <a:avLst/>
          </a:prstGeom>
        </p:spPr>
      </p:pic>
      <p:pic>
        <p:nvPicPr>
          <p:cNvPr id="14" name="Picture 13">
            <a:extLst>
              <a:ext uri="{FF2B5EF4-FFF2-40B4-BE49-F238E27FC236}">
                <a16:creationId xmlns:a16="http://schemas.microsoft.com/office/drawing/2014/main" id="{DD6931AA-A53B-48AC-AE37-F1A05A769D2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806376" y="6341629"/>
            <a:ext cx="1178627" cy="347762"/>
          </a:xfrm>
          <a:prstGeom prst="rect">
            <a:avLst/>
          </a:prstGeom>
        </p:spPr>
      </p:pic>
    </p:spTree>
    <p:extLst>
      <p:ext uri="{BB962C8B-B14F-4D97-AF65-F5344CB8AC3E}">
        <p14:creationId xmlns:p14="http://schemas.microsoft.com/office/powerpoint/2010/main" val="15987078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1">
            <a:extLst>
              <a:ext uri="{FF2B5EF4-FFF2-40B4-BE49-F238E27FC236}">
                <a16:creationId xmlns:a16="http://schemas.microsoft.com/office/drawing/2014/main" id="{9220818E-B6C0-45DD-A313-4F1D6B929223}"/>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spc="600" dirty="0">
                <a:solidFill>
                  <a:srgbClr val="0F1B35"/>
                </a:solidFill>
                <a:latin typeface="Futura "/>
              </a:rPr>
              <a:t>MULTI SKILLS AND EXPERIENCED TEAM</a:t>
            </a:r>
          </a:p>
        </p:txBody>
      </p:sp>
      <p:grpSp>
        <p:nvGrpSpPr>
          <p:cNvPr id="4" name="Group 3">
            <a:extLst>
              <a:ext uri="{FF2B5EF4-FFF2-40B4-BE49-F238E27FC236}">
                <a16:creationId xmlns:a16="http://schemas.microsoft.com/office/drawing/2014/main" id="{6F18AAE3-68EC-42D7-8DF1-70190375F115}"/>
              </a:ext>
            </a:extLst>
          </p:cNvPr>
          <p:cNvGrpSpPr/>
          <p:nvPr/>
        </p:nvGrpSpPr>
        <p:grpSpPr>
          <a:xfrm>
            <a:off x="-23482" y="660400"/>
            <a:ext cx="12179469" cy="0"/>
            <a:chOff x="-23482" y="660400"/>
            <a:chExt cx="12179469" cy="0"/>
          </a:xfrm>
        </p:grpSpPr>
        <p:cxnSp>
          <p:nvCxnSpPr>
            <p:cNvPr id="5" name="Straight Connector 4">
              <a:extLst>
                <a:ext uri="{FF2B5EF4-FFF2-40B4-BE49-F238E27FC236}">
                  <a16:creationId xmlns:a16="http://schemas.microsoft.com/office/drawing/2014/main" id="{2C596214-CB4D-4F20-B2D6-9ACBEC80AFFB}"/>
                </a:ext>
              </a:extLst>
            </p:cNvPr>
            <p:cNvCxnSpPr>
              <a:cxnSpLocks/>
            </p:cNvCxnSpPr>
            <p:nvPr/>
          </p:nvCxnSpPr>
          <p:spPr>
            <a:xfrm>
              <a:off x="-23482" y="660400"/>
              <a:ext cx="2106282"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5312D7DA-A126-46EA-AFB7-CBEBDA363A65}"/>
                </a:ext>
              </a:extLst>
            </p:cNvPr>
            <p:cNvCxnSpPr>
              <a:cxnSpLocks/>
            </p:cNvCxnSpPr>
            <p:nvPr/>
          </p:nvCxnSpPr>
          <p:spPr>
            <a:xfrm>
              <a:off x="9982200" y="660400"/>
              <a:ext cx="2173787"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grpSp>
      <p:sp>
        <p:nvSpPr>
          <p:cNvPr id="17" name="Espace réservé du contenu 4">
            <a:extLst>
              <a:ext uri="{FF2B5EF4-FFF2-40B4-BE49-F238E27FC236}">
                <a16:creationId xmlns:a16="http://schemas.microsoft.com/office/drawing/2014/main" id="{DB61D1C4-819D-456A-B247-9544BD6D26FC}"/>
              </a:ext>
            </a:extLst>
          </p:cNvPr>
          <p:cNvSpPr txBox="1">
            <a:spLocks/>
          </p:cNvSpPr>
          <p:nvPr/>
        </p:nvSpPr>
        <p:spPr>
          <a:xfrm>
            <a:off x="8247043" y="2699554"/>
            <a:ext cx="4055706" cy="716177"/>
          </a:xfrm>
          <a:prstGeom prst="rect">
            <a:avLst/>
          </a:prstGeom>
        </p:spPr>
        <p:txBody>
          <a:bodyPr>
            <a:noAutofit/>
          </a:bodyPr>
          <a:lstStyle>
            <a:lvl1pPr marL="342900" indent="-342900" algn="l" defTabSz="914400" rtl="0" eaLnBrk="1" latinLnBrk="0" hangingPunct="1">
              <a:spcBef>
                <a:spcPct val="20000"/>
              </a:spcBef>
              <a:buClr>
                <a:schemeClr val="accent2"/>
              </a:buClr>
              <a:buSzPct val="70000"/>
              <a:buFont typeface="Arial" pitchFamily="34" charset="0"/>
              <a:buChar char="►"/>
              <a:defRPr sz="2400" kern="1200">
                <a:solidFill>
                  <a:srgbClr val="646464"/>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2000" kern="1200">
                <a:solidFill>
                  <a:srgbClr val="646464"/>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800" kern="1200">
                <a:solidFill>
                  <a:srgbClr val="646464"/>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
                <a:srgbClr val="000000"/>
              </a:buClr>
              <a:buSzPct val="70000"/>
              <a:buFont typeface="Arial" pitchFamily="34" charset="0"/>
              <a:buNone/>
              <a:tabLst/>
              <a:defRPr/>
            </a:pPr>
            <a:r>
              <a:rPr kumimoji="0" lang="en-GB" sz="1600" b="1" i="0" u="none" strike="noStrike" kern="1200" cap="none" spc="0" normalizeH="0" baseline="0" noProof="0" dirty="0">
                <a:ln>
                  <a:noFill/>
                </a:ln>
                <a:solidFill>
                  <a:srgbClr val="000000"/>
                </a:solidFill>
                <a:effectLst/>
                <a:uLnTx/>
                <a:uFillTx/>
                <a:latin typeface="Futura "/>
                <a:cs typeface="Times New Roman"/>
              </a:rPr>
              <a:t>Arnaud DARTOIS (PhD)</a:t>
            </a:r>
          </a:p>
          <a:p>
            <a:pPr marL="0" marR="0" lvl="0" indent="0" algn="ctr" defTabSz="914400" rtl="0" eaLnBrk="1" fontAlgn="auto" latinLnBrk="0" hangingPunct="1">
              <a:lnSpc>
                <a:spcPct val="100000"/>
              </a:lnSpc>
              <a:spcBef>
                <a:spcPct val="20000"/>
              </a:spcBef>
              <a:spcAft>
                <a:spcPts val="0"/>
              </a:spcAft>
              <a:buClr>
                <a:srgbClr val="000000"/>
              </a:buClr>
              <a:buSzPct val="70000"/>
              <a:buFont typeface="Arial" pitchFamily="34" charset="0"/>
              <a:buNone/>
              <a:tabLst/>
              <a:defRPr/>
            </a:pPr>
            <a:r>
              <a:rPr kumimoji="0" lang="en-GB" sz="1400" b="0" i="0" u="none" strike="noStrike" kern="1200" cap="none" spc="0" normalizeH="0" baseline="0" noProof="0" dirty="0">
                <a:ln>
                  <a:noFill/>
                </a:ln>
                <a:solidFill>
                  <a:srgbClr val="375EA2">
                    <a:lumMod val="60000"/>
                    <a:lumOff val="40000"/>
                  </a:srgbClr>
                </a:solidFill>
                <a:effectLst/>
                <a:uLnTx/>
                <a:uFillTx/>
                <a:latin typeface="Futura "/>
                <a:cs typeface="Times New Roman"/>
              </a:rPr>
              <a:t>COO</a:t>
            </a:r>
          </a:p>
        </p:txBody>
      </p:sp>
      <p:sp>
        <p:nvSpPr>
          <p:cNvPr id="18" name="Ellipse 7">
            <a:extLst>
              <a:ext uri="{FF2B5EF4-FFF2-40B4-BE49-F238E27FC236}">
                <a16:creationId xmlns:a16="http://schemas.microsoft.com/office/drawing/2014/main" id="{F4C448E5-995C-4E5C-B413-64CF34496329}"/>
              </a:ext>
            </a:extLst>
          </p:cNvPr>
          <p:cNvSpPr>
            <a:spLocks noChangeAspect="1"/>
          </p:cNvSpPr>
          <p:nvPr/>
        </p:nvSpPr>
        <p:spPr>
          <a:xfrm>
            <a:off x="9578542" y="1214175"/>
            <a:ext cx="1450163" cy="1450163"/>
          </a:xfrm>
          <a:prstGeom prst="ellipse">
            <a:avLst/>
          </a:prstGeom>
          <a:blipFill dpi="0" rotWithShape="1">
            <a:blip r:embed="rId3">
              <a:extLst>
                <a:ext uri="{28A0092B-C50C-407E-A947-70E740481C1C}">
                  <a14:useLocalDpi xmlns:a14="http://schemas.microsoft.com/office/drawing/2010/main" val="0"/>
                </a:ext>
              </a:extLst>
            </a:blip>
            <a:srcRect/>
            <a:stretch>
              <a:fillRect l="-528" t="591" r="528" b="-25591"/>
            </a:stretch>
          </a:blip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9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19" name="Ellipse 2">
            <a:extLst>
              <a:ext uri="{FF2B5EF4-FFF2-40B4-BE49-F238E27FC236}">
                <a16:creationId xmlns:a16="http://schemas.microsoft.com/office/drawing/2014/main" id="{ABBCE6A7-D974-45BF-AB1B-8022508DC6D5}"/>
              </a:ext>
            </a:extLst>
          </p:cNvPr>
          <p:cNvSpPr>
            <a:spLocks noChangeAspect="1"/>
          </p:cNvSpPr>
          <p:nvPr/>
        </p:nvSpPr>
        <p:spPr>
          <a:xfrm>
            <a:off x="5481819" y="1214175"/>
            <a:ext cx="1450164" cy="1450163"/>
          </a:xfrm>
          <a:prstGeom prst="ellipse">
            <a:avLst/>
          </a:prstGeom>
          <a:blipFill dpi="0" rotWithShape="1">
            <a:blip r:embed="rId4">
              <a:extLst>
                <a:ext uri="{28A0092B-C50C-407E-A947-70E740481C1C}">
                  <a14:useLocalDpi xmlns:a14="http://schemas.microsoft.com/office/drawing/2010/main" val="0"/>
                </a:ext>
              </a:extLst>
            </a:blip>
            <a:srcRect/>
            <a:stretch>
              <a:fillRect t="520" b="-25520"/>
            </a:stretch>
          </a:blip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9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20" name="Espace réservé du contenu 4">
            <a:extLst>
              <a:ext uri="{FF2B5EF4-FFF2-40B4-BE49-F238E27FC236}">
                <a16:creationId xmlns:a16="http://schemas.microsoft.com/office/drawing/2014/main" id="{347462E5-2CA1-4E06-B401-0A783094577B}"/>
              </a:ext>
            </a:extLst>
          </p:cNvPr>
          <p:cNvSpPr txBox="1">
            <a:spLocks/>
          </p:cNvSpPr>
          <p:nvPr/>
        </p:nvSpPr>
        <p:spPr>
          <a:xfrm>
            <a:off x="4191337" y="2699554"/>
            <a:ext cx="4055706" cy="716177"/>
          </a:xfrm>
          <a:prstGeom prst="rect">
            <a:avLst/>
          </a:prstGeom>
        </p:spPr>
        <p:txBody>
          <a:bodyPr>
            <a:normAutofit/>
          </a:bodyPr>
          <a:lstStyle>
            <a:lvl1pPr marL="342900" indent="-342900" algn="l" defTabSz="914400" rtl="0" eaLnBrk="1" latinLnBrk="0" hangingPunct="1">
              <a:spcBef>
                <a:spcPct val="20000"/>
              </a:spcBef>
              <a:buClr>
                <a:schemeClr val="accent2"/>
              </a:buClr>
              <a:buSzPct val="70000"/>
              <a:buFont typeface="Arial" pitchFamily="34" charset="0"/>
              <a:buChar char="►"/>
              <a:defRPr sz="2400" kern="1200">
                <a:solidFill>
                  <a:srgbClr val="646464"/>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2000" kern="1200">
                <a:solidFill>
                  <a:srgbClr val="646464"/>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800" kern="1200">
                <a:solidFill>
                  <a:srgbClr val="646464"/>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
                <a:srgbClr val="000000"/>
              </a:buClr>
              <a:buSzPct val="70000"/>
              <a:buFont typeface="Arial" pitchFamily="34" charset="0"/>
              <a:buNone/>
              <a:tabLst/>
              <a:defRPr/>
            </a:pPr>
            <a:r>
              <a:rPr kumimoji="0" lang="en-GB" sz="1600" b="1" i="0" u="none" strike="noStrike" kern="1200" cap="none" spc="0" normalizeH="0" baseline="0" noProof="0" dirty="0">
                <a:ln>
                  <a:noFill/>
                </a:ln>
                <a:solidFill>
                  <a:srgbClr val="000000"/>
                </a:solidFill>
                <a:effectLst/>
                <a:uLnTx/>
                <a:uFillTx/>
                <a:latin typeface="Futura "/>
                <a:cs typeface="Times New Roman"/>
              </a:rPr>
              <a:t>Stéphane IFRAH</a:t>
            </a:r>
          </a:p>
          <a:p>
            <a:pPr marL="0" marR="0" lvl="0" indent="0" algn="ctr" defTabSz="914400" rtl="0" eaLnBrk="1" fontAlgn="auto" latinLnBrk="0" hangingPunct="1">
              <a:lnSpc>
                <a:spcPct val="100000"/>
              </a:lnSpc>
              <a:spcBef>
                <a:spcPct val="20000"/>
              </a:spcBef>
              <a:spcAft>
                <a:spcPts val="0"/>
              </a:spcAft>
              <a:buClr>
                <a:srgbClr val="000000"/>
              </a:buClr>
              <a:buSzPct val="70000"/>
              <a:buFont typeface="Arial" pitchFamily="34" charset="0"/>
              <a:buNone/>
              <a:tabLst/>
              <a:defRPr/>
            </a:pPr>
            <a:r>
              <a:rPr kumimoji="0" lang="en-GB" sz="1400" b="0" i="0" u="none" strike="noStrike" kern="1200" cap="none" spc="0" normalizeH="0" baseline="0" noProof="0" dirty="0">
                <a:ln>
                  <a:noFill/>
                </a:ln>
                <a:solidFill>
                  <a:srgbClr val="375EA2">
                    <a:lumMod val="60000"/>
                    <a:lumOff val="40000"/>
                  </a:srgbClr>
                </a:solidFill>
                <a:effectLst/>
                <a:uLnTx/>
                <a:uFillTx/>
                <a:latin typeface="Futura "/>
                <a:cs typeface="Times New Roman"/>
              </a:rPr>
              <a:t>CEO</a:t>
            </a:r>
          </a:p>
        </p:txBody>
      </p:sp>
      <p:sp>
        <p:nvSpPr>
          <p:cNvPr id="21" name="Espace réservé du contenu 4">
            <a:extLst>
              <a:ext uri="{FF2B5EF4-FFF2-40B4-BE49-F238E27FC236}">
                <a16:creationId xmlns:a16="http://schemas.microsoft.com/office/drawing/2014/main" id="{577D5446-AD50-4CB0-8E82-454D9337E67C}"/>
              </a:ext>
            </a:extLst>
          </p:cNvPr>
          <p:cNvSpPr txBox="1">
            <a:spLocks/>
          </p:cNvSpPr>
          <p:nvPr/>
        </p:nvSpPr>
        <p:spPr>
          <a:xfrm>
            <a:off x="42500" y="2695913"/>
            <a:ext cx="4080599" cy="716177"/>
          </a:xfrm>
          <a:prstGeom prst="rect">
            <a:avLst/>
          </a:prstGeom>
        </p:spPr>
        <p:txBody>
          <a:bodyPr>
            <a:noAutofit/>
          </a:bodyPr>
          <a:lstStyle>
            <a:lvl1pPr marL="342900" indent="-342900" algn="l" defTabSz="914400" rtl="0" eaLnBrk="1" latinLnBrk="0" hangingPunct="1">
              <a:spcBef>
                <a:spcPct val="20000"/>
              </a:spcBef>
              <a:buClr>
                <a:schemeClr val="accent2"/>
              </a:buClr>
              <a:buSzPct val="70000"/>
              <a:buFont typeface="Arial" pitchFamily="34" charset="0"/>
              <a:buChar char="►"/>
              <a:defRPr sz="2400" kern="1200">
                <a:solidFill>
                  <a:srgbClr val="646464"/>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2000" kern="1200">
                <a:solidFill>
                  <a:srgbClr val="646464"/>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800" kern="1200">
                <a:solidFill>
                  <a:srgbClr val="646464"/>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
                <a:srgbClr val="000000"/>
              </a:buClr>
              <a:buSzPct val="70000"/>
              <a:buFont typeface="Arial" pitchFamily="34" charset="0"/>
              <a:buNone/>
              <a:tabLst/>
              <a:defRPr/>
            </a:pPr>
            <a:r>
              <a:rPr kumimoji="0" lang="en-GB" sz="1600" b="1" i="0" u="none" strike="noStrike" kern="1200" cap="none" spc="0" normalizeH="0" baseline="0" noProof="0" dirty="0">
                <a:ln>
                  <a:noFill/>
                </a:ln>
                <a:solidFill>
                  <a:srgbClr val="000000"/>
                </a:solidFill>
                <a:effectLst/>
                <a:uLnTx/>
                <a:uFillTx/>
                <a:latin typeface="Futura "/>
                <a:cs typeface="Times New Roman"/>
              </a:rPr>
              <a:t>Jean-Charles DUDEK</a:t>
            </a:r>
          </a:p>
          <a:p>
            <a:pPr marL="0" marR="0" lvl="0" indent="0" algn="ctr" defTabSz="914400" rtl="0" eaLnBrk="1" fontAlgn="auto" latinLnBrk="0" hangingPunct="1">
              <a:lnSpc>
                <a:spcPct val="100000"/>
              </a:lnSpc>
              <a:spcBef>
                <a:spcPct val="20000"/>
              </a:spcBef>
              <a:spcAft>
                <a:spcPts val="0"/>
              </a:spcAft>
              <a:buClr>
                <a:srgbClr val="000000"/>
              </a:buClr>
              <a:buSzPct val="70000"/>
              <a:buFont typeface="Arial" pitchFamily="34" charset="0"/>
              <a:buNone/>
              <a:tabLst/>
              <a:defRPr/>
            </a:pPr>
            <a:r>
              <a:rPr kumimoji="0" lang="en-GB" sz="1400" b="0" i="0" u="none" strike="noStrike" kern="1200" cap="none" spc="0" normalizeH="0" baseline="0" noProof="0" dirty="0">
                <a:ln>
                  <a:noFill/>
                </a:ln>
                <a:solidFill>
                  <a:srgbClr val="375EA2">
                    <a:lumMod val="60000"/>
                    <a:lumOff val="40000"/>
                  </a:srgbClr>
                </a:solidFill>
                <a:effectLst/>
                <a:uLnTx/>
                <a:uFillTx/>
                <a:latin typeface="Futura "/>
                <a:cs typeface="Times New Roman"/>
              </a:rPr>
              <a:t>CSO</a:t>
            </a:r>
          </a:p>
        </p:txBody>
      </p:sp>
      <p:sp>
        <p:nvSpPr>
          <p:cNvPr id="22" name="Ellipse 5">
            <a:extLst>
              <a:ext uri="{FF2B5EF4-FFF2-40B4-BE49-F238E27FC236}">
                <a16:creationId xmlns:a16="http://schemas.microsoft.com/office/drawing/2014/main" id="{CE580C90-55CE-4439-92E0-D9D258D53131}"/>
              </a:ext>
            </a:extLst>
          </p:cNvPr>
          <p:cNvSpPr>
            <a:spLocks noChangeAspect="1"/>
          </p:cNvSpPr>
          <p:nvPr/>
        </p:nvSpPr>
        <p:spPr>
          <a:xfrm>
            <a:off x="1345573" y="1214175"/>
            <a:ext cx="1450163" cy="1450163"/>
          </a:xfrm>
          <a:prstGeom prst="ellipse">
            <a:avLst/>
          </a:prstGeom>
          <a:blipFill dpi="0" rotWithShape="1">
            <a:blip r:embed="rId5">
              <a:extLst>
                <a:ext uri="{28A0092B-C50C-407E-A947-70E740481C1C}">
                  <a14:useLocalDpi xmlns:a14="http://schemas.microsoft.com/office/drawing/2010/main" val="0"/>
                </a:ext>
              </a:extLst>
            </a:blip>
            <a:srcRect/>
            <a:stretch>
              <a:fillRect l="557" t="-194" r="-557" b="-24806"/>
            </a:stretch>
          </a:blip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900" b="0" i="0" u="none" strike="noStrike" kern="1200" cap="none" spc="0" normalizeH="0" baseline="0" noProof="0" dirty="0">
              <a:ln>
                <a:noFill/>
              </a:ln>
              <a:solidFill>
                <a:srgbClr val="E6D99D"/>
              </a:solidFill>
              <a:effectLst/>
              <a:uLnTx/>
              <a:uFillTx/>
              <a:latin typeface="Calibri" panose="020F0502020204030204"/>
              <a:ea typeface="+mn-ea"/>
              <a:cs typeface="+mn-cs"/>
            </a:endParaRPr>
          </a:p>
        </p:txBody>
      </p:sp>
      <p:sp>
        <p:nvSpPr>
          <p:cNvPr id="24" name="Ellipse 75">
            <a:extLst>
              <a:ext uri="{FF2B5EF4-FFF2-40B4-BE49-F238E27FC236}">
                <a16:creationId xmlns:a16="http://schemas.microsoft.com/office/drawing/2014/main" id="{27164BBD-73B4-48B1-A024-7587D021028A}"/>
              </a:ext>
            </a:extLst>
          </p:cNvPr>
          <p:cNvSpPr>
            <a:spLocks noChangeAspect="1"/>
          </p:cNvSpPr>
          <p:nvPr/>
        </p:nvSpPr>
        <p:spPr>
          <a:xfrm>
            <a:off x="7514528" y="5308997"/>
            <a:ext cx="894798" cy="894798"/>
          </a:xfrm>
          <a:prstGeom prst="ellipse">
            <a:avLst/>
          </a:prstGeom>
          <a:blipFill dpi="0" rotWithShape="1">
            <a:blip r:embed="rId6">
              <a:extLst>
                <a:ext uri="{28A0092B-C50C-407E-A947-70E740481C1C}">
                  <a14:useLocalDpi xmlns:a14="http://schemas.microsoft.com/office/drawing/2010/main" val="0"/>
                </a:ext>
              </a:extLst>
            </a:blip>
            <a:srcRect/>
            <a:stretch>
              <a:fillRect/>
            </a:stretch>
          </a:blip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fr-FR" sz="900" dirty="0">
              <a:solidFill>
                <a:schemeClr val="tx1"/>
              </a:solidFill>
            </a:endParaRPr>
          </a:p>
        </p:txBody>
      </p:sp>
      <p:sp>
        <p:nvSpPr>
          <p:cNvPr id="25" name="Ellipse 77">
            <a:extLst>
              <a:ext uri="{FF2B5EF4-FFF2-40B4-BE49-F238E27FC236}">
                <a16:creationId xmlns:a16="http://schemas.microsoft.com/office/drawing/2014/main" id="{A2323FF8-B158-4940-B586-A9078EFF6437}"/>
              </a:ext>
            </a:extLst>
          </p:cNvPr>
          <p:cNvSpPr>
            <a:spLocks noChangeAspect="1"/>
          </p:cNvSpPr>
          <p:nvPr/>
        </p:nvSpPr>
        <p:spPr>
          <a:xfrm>
            <a:off x="9231795" y="5308997"/>
            <a:ext cx="894798" cy="894798"/>
          </a:xfrm>
          <a:prstGeom prst="ellipse">
            <a:avLst/>
          </a:prstGeom>
          <a:blipFill dpi="0" rotWithShape="1">
            <a:blip r:embed="rId7">
              <a:extLst>
                <a:ext uri="{28A0092B-C50C-407E-A947-70E740481C1C}">
                  <a14:useLocalDpi xmlns:a14="http://schemas.microsoft.com/office/drawing/2010/main" val="0"/>
                </a:ext>
              </a:extLst>
            </a:blip>
            <a:srcRect/>
            <a:stretch>
              <a:fillRect/>
            </a:stretch>
          </a:blip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fr-FR" sz="900" dirty="0">
              <a:solidFill>
                <a:schemeClr val="tx1"/>
              </a:solidFill>
            </a:endParaRPr>
          </a:p>
        </p:txBody>
      </p:sp>
      <p:sp>
        <p:nvSpPr>
          <p:cNvPr id="26" name="Ellipse 86">
            <a:extLst>
              <a:ext uri="{FF2B5EF4-FFF2-40B4-BE49-F238E27FC236}">
                <a16:creationId xmlns:a16="http://schemas.microsoft.com/office/drawing/2014/main" id="{A53A55A1-5DA1-4214-AB85-3A0072B00BEC}"/>
              </a:ext>
            </a:extLst>
          </p:cNvPr>
          <p:cNvSpPr>
            <a:spLocks noChangeAspect="1"/>
          </p:cNvSpPr>
          <p:nvPr/>
        </p:nvSpPr>
        <p:spPr>
          <a:xfrm>
            <a:off x="3991622" y="5308997"/>
            <a:ext cx="894798" cy="894798"/>
          </a:xfrm>
          <a:prstGeom prst="ellipse">
            <a:avLst/>
          </a:prstGeom>
          <a:blipFill dpi="0" rotWithShape="1">
            <a:blip r:embed="rId8">
              <a:extLst>
                <a:ext uri="{28A0092B-C50C-407E-A947-70E740481C1C}">
                  <a14:useLocalDpi xmlns:a14="http://schemas.microsoft.com/office/drawing/2010/main" val="0"/>
                </a:ext>
              </a:extLst>
            </a:blip>
            <a:srcRect/>
            <a:stretch>
              <a:fillRect l="-5094" t="-25940" r="-8816" b="-25940"/>
            </a:stretch>
          </a:blip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fr-FR" sz="900" dirty="0">
              <a:solidFill>
                <a:schemeClr val="tx1"/>
              </a:solidFill>
            </a:endParaRPr>
          </a:p>
        </p:txBody>
      </p:sp>
      <p:pic>
        <p:nvPicPr>
          <p:cNvPr id="27" name="Picture 26" descr="A person wearing a suit and tie&#10;&#10;Description automatically generated">
            <a:extLst>
              <a:ext uri="{FF2B5EF4-FFF2-40B4-BE49-F238E27FC236}">
                <a16:creationId xmlns:a16="http://schemas.microsoft.com/office/drawing/2014/main" id="{FB5ED490-406C-4AEE-8D05-AE1FD6574B38}"/>
              </a:ext>
            </a:extLst>
          </p:cNvPr>
          <p:cNvPicPr>
            <a:picLocks noChangeAspect="1"/>
          </p:cNvPicPr>
          <p:nvPr/>
        </p:nvPicPr>
        <p:blipFill rotWithShape="1">
          <a:blip r:embed="rId9"/>
          <a:srcRect l="-1" r="7855" b="36702"/>
          <a:stretch/>
        </p:blipFill>
        <p:spPr>
          <a:xfrm>
            <a:off x="10949061" y="5298259"/>
            <a:ext cx="894799" cy="921949"/>
          </a:xfrm>
          <a:prstGeom prst="flowChartConnector">
            <a:avLst/>
          </a:prstGeom>
        </p:spPr>
      </p:pic>
      <p:pic>
        <p:nvPicPr>
          <p:cNvPr id="28" name="Picture 27" descr="A person wearing a suit and tie&#10;&#10;Description automatically generated">
            <a:extLst>
              <a:ext uri="{FF2B5EF4-FFF2-40B4-BE49-F238E27FC236}">
                <a16:creationId xmlns:a16="http://schemas.microsoft.com/office/drawing/2014/main" id="{54A37E79-6062-4A1A-8F35-1D68AA7EBDEA}"/>
              </a:ext>
            </a:extLst>
          </p:cNvPr>
          <p:cNvPicPr>
            <a:picLocks noChangeAspect="1"/>
          </p:cNvPicPr>
          <p:nvPr/>
        </p:nvPicPr>
        <p:blipFill rotWithShape="1">
          <a:blip r:embed="rId10"/>
          <a:srcRect l="7469" t="1" r="3203" b="44473"/>
          <a:stretch/>
        </p:blipFill>
        <p:spPr>
          <a:xfrm>
            <a:off x="5708889" y="5302101"/>
            <a:ext cx="983170" cy="912238"/>
          </a:xfrm>
          <a:prstGeom prst="flowChartConnector">
            <a:avLst/>
          </a:prstGeom>
        </p:spPr>
      </p:pic>
      <p:pic>
        <p:nvPicPr>
          <p:cNvPr id="30" name="Picture 29" descr="A person wearing a suit and tie&#10;&#10;Description automatically generated">
            <a:extLst>
              <a:ext uri="{FF2B5EF4-FFF2-40B4-BE49-F238E27FC236}">
                <a16:creationId xmlns:a16="http://schemas.microsoft.com/office/drawing/2014/main" id="{699872DA-0291-40F6-9B0C-A1F36C2BF2ED}"/>
              </a:ext>
            </a:extLst>
          </p:cNvPr>
          <p:cNvPicPr>
            <a:picLocks noChangeAspect="1"/>
          </p:cNvPicPr>
          <p:nvPr/>
        </p:nvPicPr>
        <p:blipFill rotWithShape="1">
          <a:blip r:embed="rId11"/>
          <a:srcRect l="11338" t="-1" b="43617"/>
          <a:stretch/>
        </p:blipFill>
        <p:spPr>
          <a:xfrm>
            <a:off x="409371" y="5295675"/>
            <a:ext cx="973383" cy="928488"/>
          </a:xfrm>
          <a:prstGeom prst="flowChartConnector">
            <a:avLst/>
          </a:prstGeom>
        </p:spPr>
      </p:pic>
      <p:pic>
        <p:nvPicPr>
          <p:cNvPr id="31" name="Picture 30" descr="A person posing for the camera&#10;&#10;Description automatically generated">
            <a:extLst>
              <a:ext uri="{FF2B5EF4-FFF2-40B4-BE49-F238E27FC236}">
                <a16:creationId xmlns:a16="http://schemas.microsoft.com/office/drawing/2014/main" id="{A4DE244D-77BC-424C-AB60-FAF0EA1F2C11}"/>
              </a:ext>
            </a:extLst>
          </p:cNvPr>
          <p:cNvPicPr>
            <a:picLocks noChangeAspect="1"/>
          </p:cNvPicPr>
          <p:nvPr/>
        </p:nvPicPr>
        <p:blipFill rotWithShape="1">
          <a:blip r:embed="rId12"/>
          <a:srcRect b="39242"/>
          <a:stretch/>
        </p:blipFill>
        <p:spPr>
          <a:xfrm>
            <a:off x="2205223" y="5315472"/>
            <a:ext cx="963930" cy="878424"/>
          </a:xfrm>
          <a:prstGeom prst="flowChartConnector">
            <a:avLst/>
          </a:prstGeom>
        </p:spPr>
      </p:pic>
      <p:sp>
        <p:nvSpPr>
          <p:cNvPr id="32" name="Espace réservé du contenu 4">
            <a:extLst>
              <a:ext uri="{FF2B5EF4-FFF2-40B4-BE49-F238E27FC236}">
                <a16:creationId xmlns:a16="http://schemas.microsoft.com/office/drawing/2014/main" id="{B5F9999F-8C19-4E5A-B417-9B48A7716AC9}"/>
              </a:ext>
            </a:extLst>
          </p:cNvPr>
          <p:cNvSpPr txBox="1">
            <a:spLocks/>
          </p:cNvSpPr>
          <p:nvPr/>
        </p:nvSpPr>
        <p:spPr>
          <a:xfrm>
            <a:off x="-23482" y="6311308"/>
            <a:ext cx="1822659" cy="521732"/>
          </a:xfrm>
          <a:prstGeom prst="rect">
            <a:avLst/>
          </a:prstGeom>
        </p:spPr>
        <p:txBody>
          <a:bodyPr>
            <a:noAutofit/>
          </a:bodyPr>
          <a:lstStyle>
            <a:lvl1pPr marL="342900" indent="-342900" algn="l" defTabSz="914400" rtl="0" eaLnBrk="1" latinLnBrk="0" hangingPunct="1">
              <a:spcBef>
                <a:spcPct val="20000"/>
              </a:spcBef>
              <a:buClr>
                <a:schemeClr val="accent2"/>
              </a:buClr>
              <a:buSzPct val="70000"/>
              <a:buFont typeface="Arial" pitchFamily="34" charset="0"/>
              <a:buChar char="►"/>
              <a:defRPr sz="2400" kern="1200">
                <a:solidFill>
                  <a:srgbClr val="646464"/>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2000" kern="1200">
                <a:solidFill>
                  <a:srgbClr val="646464"/>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800" kern="1200">
                <a:solidFill>
                  <a:srgbClr val="646464"/>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1050" b="1" dirty="0">
                <a:solidFill>
                  <a:schemeClr val="tx1"/>
                </a:solidFill>
                <a:latin typeface="+mj-lt"/>
                <a:cs typeface="Times New Roman"/>
              </a:rPr>
              <a:t>Marc DES LIGNERIS</a:t>
            </a:r>
          </a:p>
          <a:p>
            <a:pPr marL="0" indent="0" algn="ctr">
              <a:buClr>
                <a:schemeClr val="tx1"/>
              </a:buClr>
              <a:buNone/>
            </a:pPr>
            <a:r>
              <a:rPr lang="en-GB" sz="1050" b="1" dirty="0">
                <a:solidFill>
                  <a:srgbClr val="162E57"/>
                </a:solidFill>
                <a:latin typeface="+mj-lt"/>
                <a:cs typeface="Times New Roman"/>
              </a:rPr>
              <a:t>CIO</a:t>
            </a:r>
          </a:p>
        </p:txBody>
      </p:sp>
      <p:sp>
        <p:nvSpPr>
          <p:cNvPr id="33" name="Espace réservé du contenu 4">
            <a:extLst>
              <a:ext uri="{FF2B5EF4-FFF2-40B4-BE49-F238E27FC236}">
                <a16:creationId xmlns:a16="http://schemas.microsoft.com/office/drawing/2014/main" id="{EB027D6B-C990-468A-AB5A-41E09553EDE1}"/>
              </a:ext>
            </a:extLst>
          </p:cNvPr>
          <p:cNvSpPr txBox="1">
            <a:spLocks/>
          </p:cNvSpPr>
          <p:nvPr/>
        </p:nvSpPr>
        <p:spPr>
          <a:xfrm>
            <a:off x="7130885" y="6311308"/>
            <a:ext cx="1956193" cy="531971"/>
          </a:xfrm>
          <a:prstGeom prst="rect">
            <a:avLst/>
          </a:prstGeom>
        </p:spPr>
        <p:txBody>
          <a:bodyPr>
            <a:noAutofit/>
          </a:bodyPr>
          <a:lstStyle>
            <a:lvl1pPr marL="342900" indent="-342900" algn="l" defTabSz="914400" rtl="0" eaLnBrk="1" latinLnBrk="0" hangingPunct="1">
              <a:spcBef>
                <a:spcPct val="20000"/>
              </a:spcBef>
              <a:buClr>
                <a:schemeClr val="accent2"/>
              </a:buClr>
              <a:buSzPct val="70000"/>
              <a:buFont typeface="Arial" pitchFamily="34" charset="0"/>
              <a:buChar char="►"/>
              <a:defRPr sz="2400" kern="1200">
                <a:solidFill>
                  <a:srgbClr val="646464"/>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2000" kern="1200">
                <a:solidFill>
                  <a:srgbClr val="646464"/>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800" kern="1200">
                <a:solidFill>
                  <a:srgbClr val="646464"/>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1050" b="1" dirty="0">
                <a:solidFill>
                  <a:schemeClr val="tx1"/>
                </a:solidFill>
                <a:latin typeface="+mj-lt"/>
                <a:cs typeface="Times New Roman"/>
              </a:rPr>
              <a:t>Alexandre COUTOULY</a:t>
            </a:r>
          </a:p>
          <a:p>
            <a:pPr marL="0" indent="0" algn="ctr">
              <a:buClr>
                <a:schemeClr val="tx1"/>
              </a:buClr>
              <a:buNone/>
            </a:pPr>
            <a:r>
              <a:rPr lang="en-GB" sz="1050" b="1" dirty="0">
                <a:solidFill>
                  <a:srgbClr val="162E57"/>
                </a:solidFill>
                <a:latin typeface="+mj-lt"/>
                <a:cs typeface="Times New Roman"/>
              </a:rPr>
              <a:t>CTO</a:t>
            </a:r>
          </a:p>
        </p:txBody>
      </p:sp>
      <p:sp>
        <p:nvSpPr>
          <p:cNvPr id="34" name="Espace réservé du contenu 4">
            <a:extLst>
              <a:ext uri="{FF2B5EF4-FFF2-40B4-BE49-F238E27FC236}">
                <a16:creationId xmlns:a16="http://schemas.microsoft.com/office/drawing/2014/main" id="{7B9464AB-21F6-496C-ACC0-3CF1CA85C6F5}"/>
              </a:ext>
            </a:extLst>
          </p:cNvPr>
          <p:cNvSpPr txBox="1">
            <a:spLocks/>
          </p:cNvSpPr>
          <p:nvPr/>
        </p:nvSpPr>
        <p:spPr>
          <a:xfrm>
            <a:off x="8539743" y="6311308"/>
            <a:ext cx="2425958" cy="513137"/>
          </a:xfrm>
          <a:prstGeom prst="rect">
            <a:avLst/>
          </a:prstGeom>
        </p:spPr>
        <p:txBody>
          <a:bodyPr>
            <a:noAutofit/>
          </a:bodyPr>
          <a:lstStyle>
            <a:lvl1pPr marL="342900" indent="-342900" algn="l" defTabSz="914400" rtl="0" eaLnBrk="1" latinLnBrk="0" hangingPunct="1">
              <a:spcBef>
                <a:spcPct val="20000"/>
              </a:spcBef>
              <a:buClr>
                <a:schemeClr val="accent2"/>
              </a:buClr>
              <a:buSzPct val="70000"/>
              <a:buFont typeface="Arial" pitchFamily="34" charset="0"/>
              <a:buChar char="►"/>
              <a:defRPr sz="2400" kern="1200">
                <a:solidFill>
                  <a:srgbClr val="646464"/>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2000" kern="1200">
                <a:solidFill>
                  <a:srgbClr val="646464"/>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800" kern="1200">
                <a:solidFill>
                  <a:srgbClr val="646464"/>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1050" b="1" dirty="0">
                <a:solidFill>
                  <a:schemeClr val="tx1"/>
                </a:solidFill>
                <a:latin typeface="+mj-lt"/>
                <a:cs typeface="Times New Roman"/>
              </a:rPr>
              <a:t>Stefan DUPREY (PhD.)</a:t>
            </a:r>
          </a:p>
          <a:p>
            <a:pPr marL="0" indent="0" algn="ctr">
              <a:buClr>
                <a:schemeClr val="tx1"/>
              </a:buClr>
              <a:buNone/>
            </a:pPr>
            <a:r>
              <a:rPr lang="en-GB" sz="1050" b="1" dirty="0">
                <a:solidFill>
                  <a:srgbClr val="91111A"/>
                </a:solidFill>
                <a:latin typeface="+mj-lt"/>
                <a:cs typeface="Times New Roman"/>
              </a:rPr>
              <a:t> </a:t>
            </a:r>
            <a:r>
              <a:rPr lang="en-GB" sz="1050" b="1" dirty="0">
                <a:solidFill>
                  <a:srgbClr val="162E57"/>
                </a:solidFill>
                <a:latin typeface="+mj-lt"/>
                <a:cs typeface="Times New Roman"/>
              </a:rPr>
              <a:t>Blockchain &amp; AI Expert</a:t>
            </a:r>
          </a:p>
        </p:txBody>
      </p:sp>
      <p:sp>
        <p:nvSpPr>
          <p:cNvPr id="35" name="Espace réservé du contenu 4">
            <a:extLst>
              <a:ext uri="{FF2B5EF4-FFF2-40B4-BE49-F238E27FC236}">
                <a16:creationId xmlns:a16="http://schemas.microsoft.com/office/drawing/2014/main" id="{B1DBA25D-A85D-4B57-AA56-12798F211C31}"/>
              </a:ext>
            </a:extLst>
          </p:cNvPr>
          <p:cNvSpPr txBox="1">
            <a:spLocks/>
          </p:cNvSpPr>
          <p:nvPr/>
        </p:nvSpPr>
        <p:spPr>
          <a:xfrm>
            <a:off x="5249242" y="6311308"/>
            <a:ext cx="2120034" cy="521732"/>
          </a:xfrm>
          <a:prstGeom prst="rect">
            <a:avLst/>
          </a:prstGeom>
        </p:spPr>
        <p:txBody>
          <a:bodyPr>
            <a:noAutofit/>
          </a:bodyPr>
          <a:lstStyle>
            <a:lvl1pPr marL="342900" indent="-342900" algn="l" defTabSz="914400" rtl="0" eaLnBrk="1" latinLnBrk="0" hangingPunct="1">
              <a:spcBef>
                <a:spcPct val="20000"/>
              </a:spcBef>
              <a:buClr>
                <a:schemeClr val="accent2"/>
              </a:buClr>
              <a:buSzPct val="70000"/>
              <a:buFont typeface="Arial" pitchFamily="34" charset="0"/>
              <a:buChar char="►"/>
              <a:defRPr sz="2400" kern="1200">
                <a:solidFill>
                  <a:srgbClr val="646464"/>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2000" kern="1200">
                <a:solidFill>
                  <a:srgbClr val="646464"/>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800" kern="1200">
                <a:solidFill>
                  <a:srgbClr val="646464"/>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1050" b="1" dirty="0">
                <a:solidFill>
                  <a:schemeClr val="tx1"/>
                </a:solidFill>
                <a:latin typeface="+mj-lt"/>
                <a:cs typeface="Times New Roman"/>
              </a:rPr>
              <a:t>Adime AMOUKOU</a:t>
            </a:r>
          </a:p>
          <a:p>
            <a:pPr marL="0" indent="0" algn="ctr">
              <a:buClr>
                <a:schemeClr val="tx1"/>
              </a:buClr>
              <a:buNone/>
            </a:pPr>
            <a:r>
              <a:rPr lang="en-GB" sz="1050" b="1" dirty="0">
                <a:solidFill>
                  <a:srgbClr val="162E57"/>
                </a:solidFill>
                <a:latin typeface="+mj-lt"/>
                <a:cs typeface="Times New Roman"/>
              </a:rPr>
              <a:t>Developer &amp; AI expert</a:t>
            </a:r>
          </a:p>
        </p:txBody>
      </p:sp>
      <p:sp>
        <p:nvSpPr>
          <p:cNvPr id="37" name="Espace réservé du contenu 4">
            <a:extLst>
              <a:ext uri="{FF2B5EF4-FFF2-40B4-BE49-F238E27FC236}">
                <a16:creationId xmlns:a16="http://schemas.microsoft.com/office/drawing/2014/main" id="{15A8EC0D-7D48-4003-A9E4-9340967201FE}"/>
              </a:ext>
            </a:extLst>
          </p:cNvPr>
          <p:cNvSpPr txBox="1">
            <a:spLocks/>
          </p:cNvSpPr>
          <p:nvPr/>
        </p:nvSpPr>
        <p:spPr>
          <a:xfrm>
            <a:off x="2969644" y="6300764"/>
            <a:ext cx="2975056" cy="513138"/>
          </a:xfrm>
          <a:prstGeom prst="rect">
            <a:avLst/>
          </a:prstGeom>
        </p:spPr>
        <p:txBody>
          <a:bodyPr>
            <a:noAutofit/>
          </a:bodyPr>
          <a:lstStyle>
            <a:lvl1pPr marL="342900" indent="-342900" algn="l" defTabSz="914400" rtl="0" eaLnBrk="1" latinLnBrk="0" hangingPunct="1">
              <a:spcBef>
                <a:spcPct val="20000"/>
              </a:spcBef>
              <a:buClr>
                <a:schemeClr val="accent2"/>
              </a:buClr>
              <a:buSzPct val="70000"/>
              <a:buFont typeface="Arial" pitchFamily="34" charset="0"/>
              <a:buChar char="►"/>
              <a:defRPr sz="2400" kern="1200">
                <a:solidFill>
                  <a:srgbClr val="646464"/>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2000" kern="1200">
                <a:solidFill>
                  <a:srgbClr val="646464"/>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800" kern="1200">
                <a:solidFill>
                  <a:srgbClr val="646464"/>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1050" b="1" dirty="0">
                <a:solidFill>
                  <a:schemeClr val="tx1"/>
                </a:solidFill>
                <a:latin typeface="+mj-lt"/>
                <a:cs typeface="Times New Roman"/>
              </a:rPr>
              <a:t>Arthur BERNARD</a:t>
            </a:r>
          </a:p>
          <a:p>
            <a:pPr marL="0" indent="0" algn="ctr">
              <a:buClr>
                <a:schemeClr val="tx1"/>
              </a:buClr>
              <a:buNone/>
            </a:pPr>
            <a:r>
              <a:rPr lang="en-GB" sz="1050" b="1" dirty="0">
                <a:solidFill>
                  <a:srgbClr val="162E57"/>
                </a:solidFill>
                <a:latin typeface="+mj-lt"/>
                <a:cs typeface="Times New Roman"/>
              </a:rPr>
              <a:t>Quant Researcher</a:t>
            </a:r>
          </a:p>
        </p:txBody>
      </p:sp>
      <p:sp>
        <p:nvSpPr>
          <p:cNvPr id="38" name="Espace réservé du contenu 4">
            <a:extLst>
              <a:ext uri="{FF2B5EF4-FFF2-40B4-BE49-F238E27FC236}">
                <a16:creationId xmlns:a16="http://schemas.microsoft.com/office/drawing/2014/main" id="{B617FD8B-5126-45FC-8AAE-2E85EE61E3D6}"/>
              </a:ext>
            </a:extLst>
          </p:cNvPr>
          <p:cNvSpPr txBox="1">
            <a:spLocks/>
          </p:cNvSpPr>
          <p:nvPr/>
        </p:nvSpPr>
        <p:spPr>
          <a:xfrm>
            <a:off x="1251842" y="6311308"/>
            <a:ext cx="2425958" cy="521732"/>
          </a:xfrm>
          <a:prstGeom prst="rect">
            <a:avLst/>
          </a:prstGeom>
        </p:spPr>
        <p:txBody>
          <a:bodyPr>
            <a:noAutofit/>
          </a:bodyPr>
          <a:lstStyle>
            <a:lvl1pPr marL="342900" indent="-342900" algn="l" defTabSz="914400" rtl="0" eaLnBrk="1" latinLnBrk="0" hangingPunct="1">
              <a:spcBef>
                <a:spcPct val="20000"/>
              </a:spcBef>
              <a:buClr>
                <a:schemeClr val="accent2"/>
              </a:buClr>
              <a:buSzPct val="70000"/>
              <a:buFont typeface="Arial" pitchFamily="34" charset="0"/>
              <a:buChar char="►"/>
              <a:defRPr sz="2400" kern="1200">
                <a:solidFill>
                  <a:srgbClr val="646464"/>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2000" kern="1200">
                <a:solidFill>
                  <a:srgbClr val="646464"/>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800" kern="1200">
                <a:solidFill>
                  <a:srgbClr val="646464"/>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1050" b="1" dirty="0">
                <a:solidFill>
                  <a:schemeClr val="tx1"/>
                </a:solidFill>
                <a:latin typeface="+mj-lt"/>
                <a:cs typeface="Times New Roman"/>
              </a:rPr>
              <a:t>Ichraf SHAL CHAKROUN  </a:t>
            </a:r>
          </a:p>
          <a:p>
            <a:pPr marL="0" indent="0" algn="ctr">
              <a:buClr>
                <a:schemeClr val="tx1"/>
              </a:buClr>
              <a:buNone/>
            </a:pPr>
            <a:r>
              <a:rPr lang="en-GB" sz="1050" b="1" dirty="0">
                <a:solidFill>
                  <a:srgbClr val="162E57"/>
                </a:solidFill>
                <a:latin typeface="+mj-lt"/>
                <a:cs typeface="Times New Roman"/>
              </a:rPr>
              <a:t>Head of operations</a:t>
            </a:r>
          </a:p>
        </p:txBody>
      </p:sp>
      <p:sp>
        <p:nvSpPr>
          <p:cNvPr id="39" name="Espace réservé du contenu 4">
            <a:extLst>
              <a:ext uri="{FF2B5EF4-FFF2-40B4-BE49-F238E27FC236}">
                <a16:creationId xmlns:a16="http://schemas.microsoft.com/office/drawing/2014/main" id="{3DC91FB7-296C-43DE-8984-D1E68027B896}"/>
              </a:ext>
            </a:extLst>
          </p:cNvPr>
          <p:cNvSpPr txBox="1">
            <a:spLocks/>
          </p:cNvSpPr>
          <p:nvPr/>
        </p:nvSpPr>
        <p:spPr>
          <a:xfrm>
            <a:off x="10418364" y="6316427"/>
            <a:ext cx="1956194" cy="521732"/>
          </a:xfrm>
          <a:prstGeom prst="rect">
            <a:avLst/>
          </a:prstGeom>
        </p:spPr>
        <p:txBody>
          <a:bodyPr>
            <a:noAutofit/>
          </a:bodyPr>
          <a:lstStyle>
            <a:lvl1pPr marL="342900" indent="-342900" algn="l" defTabSz="914400" rtl="0" eaLnBrk="1" latinLnBrk="0" hangingPunct="1">
              <a:spcBef>
                <a:spcPct val="20000"/>
              </a:spcBef>
              <a:buClr>
                <a:schemeClr val="accent2"/>
              </a:buClr>
              <a:buSzPct val="70000"/>
              <a:buFont typeface="Arial" pitchFamily="34" charset="0"/>
              <a:buChar char="►"/>
              <a:defRPr sz="2400" kern="1200">
                <a:solidFill>
                  <a:srgbClr val="646464"/>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2000" kern="1200">
                <a:solidFill>
                  <a:srgbClr val="646464"/>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800" kern="1200">
                <a:solidFill>
                  <a:srgbClr val="646464"/>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600" kern="1200">
                <a:solidFill>
                  <a:srgbClr val="646464"/>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1050" b="1" dirty="0">
                <a:solidFill>
                  <a:schemeClr val="tx1"/>
                </a:solidFill>
                <a:latin typeface="+mj-lt"/>
                <a:cs typeface="Times New Roman"/>
              </a:rPr>
              <a:t>Damien MOSER</a:t>
            </a:r>
          </a:p>
          <a:p>
            <a:pPr marL="0" indent="0" algn="ctr">
              <a:buClr>
                <a:schemeClr val="tx1"/>
              </a:buClr>
              <a:buNone/>
            </a:pPr>
            <a:r>
              <a:rPr lang="en-GB" sz="1050" b="1" dirty="0">
                <a:solidFill>
                  <a:srgbClr val="162E57"/>
                </a:solidFill>
                <a:latin typeface="+mj-lt"/>
                <a:cs typeface="Times New Roman"/>
              </a:rPr>
              <a:t>Head of sales</a:t>
            </a:r>
          </a:p>
        </p:txBody>
      </p:sp>
      <p:pic>
        <p:nvPicPr>
          <p:cNvPr id="40" name="Picture 39" descr="A close up of a logo&#10;&#10;Description automatically generated">
            <a:extLst>
              <a:ext uri="{FF2B5EF4-FFF2-40B4-BE49-F238E27FC236}">
                <a16:creationId xmlns:a16="http://schemas.microsoft.com/office/drawing/2014/main" id="{BC19F545-0A91-40F1-A3CF-D116E6269255}"/>
              </a:ext>
            </a:extLst>
          </p:cNvPr>
          <p:cNvPicPr>
            <a:picLocks noChangeAspect="1"/>
          </p:cNvPicPr>
          <p:nvPr/>
        </p:nvPicPr>
        <p:blipFill rotWithShape="1">
          <a:blip r:embed="rId13">
            <a:duotone>
              <a:prstClr val="black"/>
              <a:schemeClr val="tx2">
                <a:tint val="45000"/>
                <a:satMod val="400000"/>
              </a:schemeClr>
            </a:duotone>
            <a:extLst>
              <a:ext uri="{28A0092B-C50C-407E-A947-70E740481C1C}">
                <a14:useLocalDpi xmlns:a14="http://schemas.microsoft.com/office/drawing/2010/main" val="0"/>
              </a:ext>
            </a:extLst>
          </a:blip>
          <a:srcRect b="28261"/>
          <a:stretch/>
        </p:blipFill>
        <p:spPr>
          <a:xfrm>
            <a:off x="7933657" y="1661047"/>
            <a:ext cx="776153" cy="556805"/>
          </a:xfrm>
          <a:prstGeom prst="rect">
            <a:avLst/>
          </a:prstGeom>
        </p:spPr>
      </p:pic>
      <p:grpSp>
        <p:nvGrpSpPr>
          <p:cNvPr id="14" name="Group 13">
            <a:extLst>
              <a:ext uri="{FF2B5EF4-FFF2-40B4-BE49-F238E27FC236}">
                <a16:creationId xmlns:a16="http://schemas.microsoft.com/office/drawing/2014/main" id="{0F75CFA1-9D93-4B7D-9C18-A093F01596DF}"/>
              </a:ext>
            </a:extLst>
          </p:cNvPr>
          <p:cNvGrpSpPr/>
          <p:nvPr/>
        </p:nvGrpSpPr>
        <p:grpSpPr>
          <a:xfrm>
            <a:off x="4096993" y="3455663"/>
            <a:ext cx="4012856" cy="1557395"/>
            <a:chOff x="4096993" y="3455663"/>
            <a:chExt cx="4012856" cy="1557395"/>
          </a:xfrm>
        </p:grpSpPr>
        <p:sp>
          <p:nvSpPr>
            <p:cNvPr id="44" name="Rectangle à coins arrondis 12">
              <a:extLst>
                <a:ext uri="{FF2B5EF4-FFF2-40B4-BE49-F238E27FC236}">
                  <a16:creationId xmlns:a16="http://schemas.microsoft.com/office/drawing/2014/main" id="{3FB31952-6642-475F-888C-D6EF22160D02}"/>
                </a:ext>
              </a:extLst>
            </p:cNvPr>
            <p:cNvSpPr/>
            <p:nvPr/>
          </p:nvSpPr>
          <p:spPr>
            <a:xfrm>
              <a:off x="4096993" y="3455663"/>
              <a:ext cx="4012856" cy="1557395"/>
            </a:xfrm>
            <a:prstGeom prst="roundRect">
              <a:avLst>
                <a:gd name="adj" fmla="val 5471"/>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900" dirty="0">
                <a:solidFill>
                  <a:srgbClr val="0F1B35"/>
                </a:solidFill>
                <a:latin typeface="Futura "/>
              </a:endParaRPr>
            </a:p>
            <a:p>
              <a:pPr>
                <a:defRPr/>
              </a:pPr>
              <a:endParaRPr lang="en-US" sz="900" b="1" dirty="0">
                <a:solidFill>
                  <a:srgbClr val="0F1B35"/>
                </a:solidFill>
                <a:latin typeface="Futura "/>
              </a:endParaRPr>
            </a:p>
            <a:p>
              <a:pPr>
                <a:defRPr/>
              </a:pPr>
              <a:endParaRPr lang="en-US" sz="900" b="1" dirty="0">
                <a:solidFill>
                  <a:srgbClr val="0F1B35"/>
                </a:solidFill>
                <a:latin typeface="Futura "/>
              </a:endParaRPr>
            </a:p>
            <a:p>
              <a:endParaRPr lang="en-US" sz="900" dirty="0">
                <a:solidFill>
                  <a:srgbClr val="0F1B35"/>
                </a:solidFill>
                <a:latin typeface="Futura "/>
              </a:endParaRPr>
            </a:p>
          </p:txBody>
        </p:sp>
        <p:sp>
          <p:nvSpPr>
            <p:cNvPr id="2" name="Rectangle 1">
              <a:extLst>
                <a:ext uri="{FF2B5EF4-FFF2-40B4-BE49-F238E27FC236}">
                  <a16:creationId xmlns:a16="http://schemas.microsoft.com/office/drawing/2014/main" id="{2B2D92DF-C82C-4063-9D3A-2039F73A61E7}"/>
                </a:ext>
              </a:extLst>
            </p:cNvPr>
            <p:cNvSpPr/>
            <p:nvPr/>
          </p:nvSpPr>
          <p:spPr>
            <a:xfrm>
              <a:off x="4180845" y="3562262"/>
              <a:ext cx="3845152" cy="1197892"/>
            </a:xfrm>
            <a:prstGeom prst="rect">
              <a:avLst/>
            </a:prstGeom>
          </p:spPr>
          <p:txBody>
            <a:bodyPr wrap="square">
              <a:spAutoFit/>
            </a:bodyPr>
            <a:lstStyle/>
            <a:p>
              <a:pPr algn="just">
                <a:lnSpc>
                  <a:spcPct val="115000"/>
                </a:lnSpc>
                <a:spcAft>
                  <a:spcPts val="0"/>
                </a:spcAft>
              </a:pPr>
              <a:r>
                <a:rPr lang="en-US" sz="900" dirty="0">
                  <a:latin typeface="+mj-lt"/>
                  <a:ea typeface="Calibri" panose="020F0502020204030204" pitchFamily="34" charset="0"/>
                  <a:cs typeface="Times New Roman" panose="02020603050405020304" pitchFamily="18" charset="0"/>
                </a:rPr>
                <a:t>Stephane started developing algorithmic strategies more than 10 years ago at BNP Paribas. He has built a more than 20 scalable strategies over the years. Recently, he started developing for the crypto currency world. He graduated from the best MS in France (École Polytechnique), a MS degree from ENSP &amp; a Data Science certification from École Polytechnique. </a:t>
              </a:r>
            </a:p>
            <a:p>
              <a:pPr algn="just">
                <a:lnSpc>
                  <a:spcPct val="115000"/>
                </a:lnSpc>
                <a:spcAft>
                  <a:spcPts val="0"/>
                </a:spcAft>
              </a:pPr>
              <a:r>
                <a:rPr lang="en-US" sz="900" dirty="0">
                  <a:latin typeface="+mj-lt"/>
                  <a:ea typeface="Calibri" panose="020F0502020204030204" pitchFamily="34" charset="0"/>
                  <a:cs typeface="Times New Roman" panose="02020603050405020304" pitchFamily="18" charset="0"/>
                </a:rPr>
                <a:t>In 2016, he launched Napoleon Group with Jean-Charles Dudek &amp; Arnaud Dartois to leverage their quant &amp; blockchain knowledge in the financial ecosystem.</a:t>
              </a:r>
              <a:endParaRPr lang="fr-FR" sz="900" dirty="0">
                <a:effectLst/>
                <a:latin typeface="+mj-lt"/>
                <a:ea typeface="Calibri" panose="020F0502020204030204" pitchFamily="34" charset="0"/>
                <a:cs typeface="Times New Roman" panose="02020603050405020304" pitchFamily="18" charset="0"/>
              </a:endParaRPr>
            </a:p>
          </p:txBody>
        </p:sp>
      </p:grpSp>
      <p:grpSp>
        <p:nvGrpSpPr>
          <p:cNvPr id="12" name="Group 11">
            <a:extLst>
              <a:ext uri="{FF2B5EF4-FFF2-40B4-BE49-F238E27FC236}">
                <a16:creationId xmlns:a16="http://schemas.microsoft.com/office/drawing/2014/main" id="{A5000FA4-C758-4E43-AB3E-2C2888D9B6AC}"/>
              </a:ext>
            </a:extLst>
          </p:cNvPr>
          <p:cNvGrpSpPr/>
          <p:nvPr/>
        </p:nvGrpSpPr>
        <p:grpSpPr>
          <a:xfrm>
            <a:off x="208516" y="3455663"/>
            <a:ext cx="3657129" cy="1557395"/>
            <a:chOff x="208516" y="3455663"/>
            <a:chExt cx="3657129" cy="1557395"/>
          </a:xfrm>
        </p:grpSpPr>
        <p:sp>
          <p:nvSpPr>
            <p:cNvPr id="42" name="Rectangle à coins arrondis 12">
              <a:extLst>
                <a:ext uri="{FF2B5EF4-FFF2-40B4-BE49-F238E27FC236}">
                  <a16:creationId xmlns:a16="http://schemas.microsoft.com/office/drawing/2014/main" id="{8177E486-2274-412F-AB74-1012FEBCEFBB}"/>
                </a:ext>
              </a:extLst>
            </p:cNvPr>
            <p:cNvSpPr/>
            <p:nvPr/>
          </p:nvSpPr>
          <p:spPr>
            <a:xfrm>
              <a:off x="208516" y="3455663"/>
              <a:ext cx="3657129" cy="1557395"/>
            </a:xfrm>
            <a:prstGeom prst="roundRect">
              <a:avLst>
                <a:gd name="adj" fmla="val 5471"/>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900" dirty="0">
                <a:solidFill>
                  <a:srgbClr val="0F1B35"/>
                </a:solidFill>
                <a:latin typeface="Futura "/>
              </a:endParaRPr>
            </a:p>
            <a:p>
              <a:pPr>
                <a:defRPr/>
              </a:pPr>
              <a:endParaRPr lang="en-US" sz="900" b="1" dirty="0">
                <a:solidFill>
                  <a:srgbClr val="0F1B35"/>
                </a:solidFill>
                <a:latin typeface="Futura "/>
              </a:endParaRPr>
            </a:p>
            <a:p>
              <a:pPr>
                <a:defRPr/>
              </a:pPr>
              <a:endParaRPr lang="en-US" sz="900" b="1" dirty="0">
                <a:solidFill>
                  <a:srgbClr val="0F1B35"/>
                </a:solidFill>
                <a:latin typeface="Futura "/>
              </a:endParaRPr>
            </a:p>
            <a:p>
              <a:endParaRPr lang="en-US" sz="900" dirty="0">
                <a:solidFill>
                  <a:srgbClr val="0F1B35"/>
                </a:solidFill>
                <a:latin typeface="Futura "/>
              </a:endParaRPr>
            </a:p>
          </p:txBody>
        </p:sp>
        <p:sp>
          <p:nvSpPr>
            <p:cNvPr id="7" name="Rectangle 6">
              <a:extLst>
                <a:ext uri="{FF2B5EF4-FFF2-40B4-BE49-F238E27FC236}">
                  <a16:creationId xmlns:a16="http://schemas.microsoft.com/office/drawing/2014/main" id="{37E25301-470F-4A69-9051-4099D9607B9A}"/>
                </a:ext>
              </a:extLst>
            </p:cNvPr>
            <p:cNvSpPr/>
            <p:nvPr/>
          </p:nvSpPr>
          <p:spPr>
            <a:xfrm>
              <a:off x="368137" y="3555777"/>
              <a:ext cx="3337886" cy="1357166"/>
            </a:xfrm>
            <a:prstGeom prst="rect">
              <a:avLst/>
            </a:prstGeom>
          </p:spPr>
          <p:txBody>
            <a:bodyPr wrap="square">
              <a:spAutoFit/>
            </a:bodyPr>
            <a:lstStyle/>
            <a:p>
              <a:pPr algn="just">
                <a:lnSpc>
                  <a:spcPct val="115000"/>
                </a:lnSpc>
              </a:pPr>
              <a:r>
                <a:rPr lang="en-US" sz="900" dirty="0">
                  <a:latin typeface="+mj-lt"/>
                  <a:cs typeface="Times New Roman" panose="02020603050405020304" pitchFamily="18" charset="0"/>
                </a:rPr>
                <a:t>Jean-Charles is an experienced banker with more than 12 years in Tier 1 banks. As former Head of Active Protected Fund Management at BNPP AM (heading 3 experienced portfolio managers), he managed more than 3bn€ of AUM for several years. He met Stéphane when they both worked at BNPP. Jean-Charles join the project to bring his management and structuring expertise to the crypto universe. Jean-Charles studied Bank, Finance  &amp; Insurance in Paris IX Dauphine and Paris X Nanterre.</a:t>
              </a:r>
              <a:endParaRPr lang="fr-FR" sz="900" dirty="0">
                <a:latin typeface="+mj-lt"/>
                <a:cs typeface="Times New Roman" panose="02020603050405020304" pitchFamily="18" charset="0"/>
              </a:endParaRPr>
            </a:p>
          </p:txBody>
        </p:sp>
      </p:grpSp>
      <p:grpSp>
        <p:nvGrpSpPr>
          <p:cNvPr id="13" name="Group 12">
            <a:extLst>
              <a:ext uri="{FF2B5EF4-FFF2-40B4-BE49-F238E27FC236}">
                <a16:creationId xmlns:a16="http://schemas.microsoft.com/office/drawing/2014/main" id="{56693ED5-9749-4145-96C8-75CE596A2BBC}"/>
              </a:ext>
            </a:extLst>
          </p:cNvPr>
          <p:cNvGrpSpPr/>
          <p:nvPr/>
        </p:nvGrpSpPr>
        <p:grpSpPr>
          <a:xfrm>
            <a:off x="8341200" y="3455663"/>
            <a:ext cx="3657129" cy="1557395"/>
            <a:chOff x="8341200" y="3455663"/>
            <a:chExt cx="3657129" cy="1557395"/>
          </a:xfrm>
        </p:grpSpPr>
        <p:sp>
          <p:nvSpPr>
            <p:cNvPr id="43" name="Rectangle à coins arrondis 12">
              <a:extLst>
                <a:ext uri="{FF2B5EF4-FFF2-40B4-BE49-F238E27FC236}">
                  <a16:creationId xmlns:a16="http://schemas.microsoft.com/office/drawing/2014/main" id="{C24FC1CC-7D20-48EF-9EBF-5346F64041B8}"/>
                </a:ext>
              </a:extLst>
            </p:cNvPr>
            <p:cNvSpPr/>
            <p:nvPr/>
          </p:nvSpPr>
          <p:spPr>
            <a:xfrm>
              <a:off x="8341200" y="3455663"/>
              <a:ext cx="3657129" cy="1557395"/>
            </a:xfrm>
            <a:prstGeom prst="roundRect">
              <a:avLst>
                <a:gd name="adj" fmla="val 5471"/>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900" dirty="0">
                <a:solidFill>
                  <a:srgbClr val="0F1B35"/>
                </a:solidFill>
                <a:latin typeface="Futura "/>
              </a:endParaRPr>
            </a:p>
            <a:p>
              <a:pPr>
                <a:defRPr/>
              </a:pPr>
              <a:endParaRPr lang="en-US" sz="900" b="1" dirty="0">
                <a:solidFill>
                  <a:srgbClr val="0F1B35"/>
                </a:solidFill>
                <a:latin typeface="Futura "/>
              </a:endParaRPr>
            </a:p>
            <a:p>
              <a:pPr>
                <a:defRPr/>
              </a:pPr>
              <a:endParaRPr lang="en-US" sz="900" b="1" dirty="0">
                <a:solidFill>
                  <a:srgbClr val="0F1B35"/>
                </a:solidFill>
                <a:latin typeface="Futura "/>
              </a:endParaRPr>
            </a:p>
            <a:p>
              <a:endParaRPr lang="en-US" sz="900" dirty="0">
                <a:solidFill>
                  <a:srgbClr val="0F1B35"/>
                </a:solidFill>
                <a:latin typeface="Futura "/>
              </a:endParaRPr>
            </a:p>
          </p:txBody>
        </p:sp>
        <p:sp>
          <p:nvSpPr>
            <p:cNvPr id="8" name="Rectangle 7">
              <a:extLst>
                <a:ext uri="{FF2B5EF4-FFF2-40B4-BE49-F238E27FC236}">
                  <a16:creationId xmlns:a16="http://schemas.microsoft.com/office/drawing/2014/main" id="{83FF09D3-603D-44C7-A41D-DEB083AA4DA5}"/>
                </a:ext>
              </a:extLst>
            </p:cNvPr>
            <p:cNvSpPr/>
            <p:nvPr/>
          </p:nvSpPr>
          <p:spPr>
            <a:xfrm>
              <a:off x="8461533" y="3562262"/>
              <a:ext cx="3416461" cy="1197892"/>
            </a:xfrm>
            <a:prstGeom prst="rect">
              <a:avLst/>
            </a:prstGeom>
          </p:spPr>
          <p:txBody>
            <a:bodyPr wrap="square">
              <a:spAutoFit/>
            </a:bodyPr>
            <a:lstStyle/>
            <a:p>
              <a:pPr algn="just">
                <a:lnSpc>
                  <a:spcPct val="115000"/>
                </a:lnSpc>
              </a:pPr>
              <a:r>
                <a:rPr lang="en-US" sz="900" dirty="0">
                  <a:latin typeface="+mj-lt"/>
                  <a:cs typeface="Times New Roman" panose="02020603050405020304" pitchFamily="18" charset="0"/>
                </a:rPr>
                <a:t>After several years working as a private equity investor, mainly in the health and waste business, Arnaud became independent advisor and entrepreneur. He has been interested in Blockchain since 2015 and met Stephane during the Data Science Program organized by X (French MIT). They decided to launch NaPoleonX afterwards, to revolutionize the emerging blockchain investment universe. Arnaud holds a MS from École Polytechnique and PhD in Computer Science from École Polytechnique and ENS.</a:t>
              </a:r>
              <a:endParaRPr lang="fr-FR" sz="900" dirty="0">
                <a:latin typeface="+mj-lt"/>
                <a:cs typeface="Times New Roman" panose="02020603050405020304" pitchFamily="18" charset="0"/>
              </a:endParaRPr>
            </a:p>
          </p:txBody>
        </p:sp>
      </p:grpSp>
      <p:pic>
        <p:nvPicPr>
          <p:cNvPr id="41" name="Picture 40" descr="A close up of a logo&#10;&#10;Description automatically generated">
            <a:extLst>
              <a:ext uri="{FF2B5EF4-FFF2-40B4-BE49-F238E27FC236}">
                <a16:creationId xmlns:a16="http://schemas.microsoft.com/office/drawing/2014/main" id="{D737F845-608E-4B5C-BA16-CDCF2E3B273C}"/>
              </a:ext>
            </a:extLst>
          </p:cNvPr>
          <p:cNvPicPr>
            <a:picLocks noChangeAspect="1"/>
          </p:cNvPicPr>
          <p:nvPr/>
        </p:nvPicPr>
        <p:blipFill rotWithShape="1">
          <a:blip r:embed="rId13">
            <a:duotone>
              <a:prstClr val="black"/>
              <a:schemeClr val="tx2">
                <a:tint val="45000"/>
                <a:satMod val="400000"/>
              </a:schemeClr>
            </a:duotone>
            <a:extLst>
              <a:ext uri="{28A0092B-C50C-407E-A947-70E740481C1C}">
                <a14:useLocalDpi xmlns:a14="http://schemas.microsoft.com/office/drawing/2010/main" val="0"/>
              </a:ext>
            </a:extLst>
          </a:blip>
          <a:srcRect b="28261"/>
          <a:stretch/>
        </p:blipFill>
        <p:spPr>
          <a:xfrm>
            <a:off x="3664468" y="1661047"/>
            <a:ext cx="776153" cy="556805"/>
          </a:xfrm>
          <a:prstGeom prst="rect">
            <a:avLst/>
          </a:prstGeom>
        </p:spPr>
      </p:pic>
    </p:spTree>
    <p:extLst>
      <p:ext uri="{BB962C8B-B14F-4D97-AF65-F5344CB8AC3E}">
        <p14:creationId xmlns:p14="http://schemas.microsoft.com/office/powerpoint/2010/main" val="1382751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6C5D3F78-25F5-450B-AFF4-62C469C93786}"/>
              </a:ext>
            </a:extLst>
          </p:cNvPr>
          <p:cNvGrpSpPr/>
          <p:nvPr/>
        </p:nvGrpSpPr>
        <p:grpSpPr>
          <a:xfrm>
            <a:off x="0" y="-33574"/>
            <a:ext cx="12192000" cy="6925148"/>
            <a:chOff x="0" y="-33574"/>
            <a:chExt cx="12360176" cy="6925148"/>
          </a:xfrm>
        </p:grpSpPr>
        <p:pic>
          <p:nvPicPr>
            <p:cNvPr id="13" name="Picture 12">
              <a:extLst>
                <a:ext uri="{FF2B5EF4-FFF2-40B4-BE49-F238E27FC236}">
                  <a16:creationId xmlns:a16="http://schemas.microsoft.com/office/drawing/2014/main" id="{14D3B8AF-48FF-47E3-8006-C708A97A0081}"/>
                </a:ext>
              </a:extLst>
            </p:cNvPr>
            <p:cNvPicPr>
              <a:picLocks noChangeAspect="1"/>
            </p:cNvPicPr>
            <p:nvPr/>
          </p:nvPicPr>
          <p:blipFill rotWithShape="1">
            <a:blip r:embed="rId3"/>
            <a:srcRect l="3089"/>
            <a:stretch/>
          </p:blipFill>
          <p:spPr>
            <a:xfrm>
              <a:off x="0" y="-33574"/>
              <a:ext cx="12360176" cy="6925148"/>
            </a:xfrm>
            <a:prstGeom prst="rect">
              <a:avLst/>
            </a:prstGeom>
          </p:spPr>
        </p:pic>
        <p:pic>
          <p:nvPicPr>
            <p:cNvPr id="14" name="Picture 13">
              <a:extLst>
                <a:ext uri="{FF2B5EF4-FFF2-40B4-BE49-F238E27FC236}">
                  <a16:creationId xmlns:a16="http://schemas.microsoft.com/office/drawing/2014/main" id="{DED42379-D5FA-4382-82A6-566AA25A55B7}"/>
                </a:ext>
              </a:extLst>
            </p:cNvPr>
            <p:cNvPicPr>
              <a:picLocks noChangeAspect="1"/>
            </p:cNvPicPr>
            <p:nvPr/>
          </p:nvPicPr>
          <p:blipFill rotWithShape="1">
            <a:blip r:embed="rId3"/>
            <a:srcRect l="3089"/>
            <a:stretch/>
          </p:blipFill>
          <p:spPr>
            <a:xfrm>
              <a:off x="5762839" y="-33574"/>
              <a:ext cx="6429161" cy="6925148"/>
            </a:xfrm>
            <a:prstGeom prst="rect">
              <a:avLst/>
            </a:prstGeom>
          </p:spPr>
        </p:pic>
      </p:grpSp>
      <p:pic>
        <p:nvPicPr>
          <p:cNvPr id="16" name="Image 29">
            <a:extLst>
              <a:ext uri="{FF2B5EF4-FFF2-40B4-BE49-F238E27FC236}">
                <a16:creationId xmlns:a16="http://schemas.microsoft.com/office/drawing/2014/main" id="{807942C5-7A89-4849-9971-B8E7563438ED}"/>
              </a:ext>
            </a:extLst>
          </p:cNvPr>
          <p:cNvPicPr>
            <a:picLocks noChangeAspect="1"/>
          </p:cNvPicPr>
          <p:nvPr/>
        </p:nvPicPr>
        <p:blipFill>
          <a:blip r:embed="rId4">
            <a:alphaModFix amt="5000"/>
            <a:extLst>
              <a:ext uri="{BEBA8EAE-BF5A-486C-A8C5-ECC9F3942E4B}">
                <a14:imgProps xmlns:a14="http://schemas.microsoft.com/office/drawing/2010/main">
                  <a14:imgLayer>
                    <a14:imgEffect>
                      <a14:saturation sat="0"/>
                    </a14:imgEffect>
                  </a14:imgLayer>
                </a14:imgProps>
              </a:ext>
            </a:extLst>
          </a:blip>
          <a:stretch>
            <a:fillRect/>
          </a:stretch>
        </p:blipFill>
        <p:spPr>
          <a:xfrm>
            <a:off x="212362" y="538930"/>
            <a:ext cx="11767276" cy="5636392"/>
          </a:xfrm>
          <a:prstGeom prst="rect">
            <a:avLst/>
          </a:prstGeom>
        </p:spPr>
      </p:pic>
      <p:sp>
        <p:nvSpPr>
          <p:cNvPr id="3" name="Rectangle 2">
            <a:extLst>
              <a:ext uri="{FF2B5EF4-FFF2-40B4-BE49-F238E27FC236}">
                <a16:creationId xmlns:a16="http://schemas.microsoft.com/office/drawing/2014/main" id="{D708CDB3-8FBF-4FD6-A7EE-CA1483E0746D}"/>
              </a:ext>
            </a:extLst>
          </p:cNvPr>
          <p:cNvSpPr/>
          <p:nvPr/>
        </p:nvSpPr>
        <p:spPr>
          <a:xfrm>
            <a:off x="3657600" y="2880073"/>
            <a:ext cx="5486400" cy="954107"/>
          </a:xfrm>
          <a:prstGeom prst="rect">
            <a:avLst/>
          </a:prstGeom>
        </p:spPr>
        <p:txBody>
          <a:bodyPr wrap="square">
            <a:spAutoFit/>
          </a:bodyPr>
          <a:lstStyle/>
          <a:p>
            <a:pPr lvl="0" algn="ctr">
              <a:defRPr/>
            </a:pPr>
            <a:r>
              <a:rPr lang="en-US" sz="2800" kern="0" dirty="0">
                <a:solidFill>
                  <a:schemeClr val="bg1"/>
                </a:solidFill>
                <a:latin typeface="Montserrat" pitchFamily="2" charset="77"/>
              </a:rPr>
              <a:t>What is </a:t>
            </a:r>
            <a:r>
              <a:rPr lang="en-US" sz="2800" kern="0" dirty="0" err="1">
                <a:solidFill>
                  <a:schemeClr val="bg1"/>
                </a:solidFill>
                <a:latin typeface="Montserrat" pitchFamily="2" charset="77"/>
              </a:rPr>
              <a:t>blockchain</a:t>
            </a:r>
            <a:r>
              <a:rPr lang="en-US" sz="2800" kern="0" dirty="0">
                <a:solidFill>
                  <a:schemeClr val="bg1"/>
                </a:solidFill>
                <a:latin typeface="Montserrat" pitchFamily="2" charset="77"/>
              </a:rPr>
              <a:t> ?</a:t>
            </a:r>
            <a:br>
              <a:rPr lang="en-US" sz="2800" kern="0" dirty="0">
                <a:solidFill>
                  <a:schemeClr val="bg1"/>
                </a:solidFill>
              </a:rPr>
            </a:br>
            <a:r>
              <a:rPr lang="en-US" sz="2800" i="1" kern="0" dirty="0">
                <a:solidFill>
                  <a:schemeClr val="bg1"/>
                </a:solidFill>
                <a:latin typeface="Garamond" panose="02020404030301010803" pitchFamily="18" charset="0"/>
              </a:rPr>
              <a:t>The new revolution of the coming decades </a:t>
            </a:r>
          </a:p>
        </p:txBody>
      </p:sp>
      <p:sp>
        <p:nvSpPr>
          <p:cNvPr id="20" name="TextBox 19">
            <a:extLst>
              <a:ext uri="{FF2B5EF4-FFF2-40B4-BE49-F238E27FC236}">
                <a16:creationId xmlns:a16="http://schemas.microsoft.com/office/drawing/2014/main" id="{7E6E59E2-76BE-4529-B1F2-FE66C06A0CF2}"/>
              </a:ext>
            </a:extLst>
          </p:cNvPr>
          <p:cNvSpPr txBox="1"/>
          <p:nvPr/>
        </p:nvSpPr>
        <p:spPr>
          <a:xfrm>
            <a:off x="3909414" y="6313483"/>
            <a:ext cx="4373172" cy="603328"/>
          </a:xfrm>
          <a:prstGeom prst="rect">
            <a:avLst/>
          </a:prstGeom>
          <a:noFill/>
        </p:spPr>
        <p:txBody>
          <a:bodyPr wrap="square" lIns="0" tIns="0" rIns="0" bIns="0" rtlCol="0" anchor="ctr">
            <a:noAutofit/>
          </a:bodyPr>
          <a:lstStyle/>
          <a:p>
            <a:pPr algn="r"/>
            <a:r>
              <a:rPr lang="en-GB" sz="1100" spc="300" dirty="0">
                <a:solidFill>
                  <a:srgbClr val="F2D4C0"/>
                </a:solidFill>
                <a:latin typeface="Futura Std Medium" panose="020B0702020204020203" pitchFamily="34" charset="0"/>
              </a:rPr>
              <a:t>BUILDING THE FUTURE OF INVESTING</a:t>
            </a:r>
          </a:p>
        </p:txBody>
      </p:sp>
      <p:grpSp>
        <p:nvGrpSpPr>
          <p:cNvPr id="21" name="Group 20">
            <a:extLst>
              <a:ext uri="{FF2B5EF4-FFF2-40B4-BE49-F238E27FC236}">
                <a16:creationId xmlns:a16="http://schemas.microsoft.com/office/drawing/2014/main" id="{5348C3D6-318D-46BA-B696-C81C2E02B8BA}"/>
              </a:ext>
            </a:extLst>
          </p:cNvPr>
          <p:cNvGrpSpPr/>
          <p:nvPr/>
        </p:nvGrpSpPr>
        <p:grpSpPr>
          <a:xfrm>
            <a:off x="10196337" y="126313"/>
            <a:ext cx="2105387" cy="1945822"/>
            <a:chOff x="10196337" y="126313"/>
            <a:chExt cx="2105387" cy="1945822"/>
          </a:xfrm>
        </p:grpSpPr>
        <p:sp>
          <p:nvSpPr>
            <p:cNvPr id="22" name="TextBox 21">
              <a:extLst>
                <a:ext uri="{FF2B5EF4-FFF2-40B4-BE49-F238E27FC236}">
                  <a16:creationId xmlns:a16="http://schemas.microsoft.com/office/drawing/2014/main" id="{29BF8C7B-FDCD-4153-BFA2-9EACC1DDDB7D}"/>
                </a:ext>
              </a:extLst>
            </p:cNvPr>
            <p:cNvSpPr txBox="1"/>
            <p:nvPr/>
          </p:nvSpPr>
          <p:spPr>
            <a:xfrm>
              <a:off x="10196337" y="1548915"/>
              <a:ext cx="2105387" cy="523220"/>
            </a:xfrm>
            <a:prstGeom prst="rect">
              <a:avLst/>
            </a:prstGeom>
            <a:noFill/>
          </p:spPr>
          <p:txBody>
            <a:bodyPr wrap="square" rtlCol="0">
              <a:spAutoFit/>
            </a:bodyPr>
            <a:lstStyle/>
            <a:p>
              <a:pPr algn="ctr"/>
              <a:r>
                <a:rPr lang="en-GB" sz="1400" spc="600" dirty="0">
                  <a:solidFill>
                    <a:srgbClr val="F9F9F9"/>
                  </a:solidFill>
                  <a:latin typeface="Futura Std Medium" panose="020B0702020204020203" pitchFamily="34" charset="0"/>
                </a:rPr>
                <a:t>NAPOLEON </a:t>
              </a:r>
            </a:p>
            <a:p>
              <a:pPr algn="ctr"/>
              <a:r>
                <a:rPr lang="en-GB" sz="1400" spc="600" dirty="0">
                  <a:solidFill>
                    <a:srgbClr val="F9F9F9"/>
                  </a:solidFill>
                  <a:latin typeface="Futura Std Medium" panose="020B0702020204020203" pitchFamily="34" charset="0"/>
                </a:rPr>
                <a:t>GROUP</a:t>
              </a:r>
            </a:p>
          </p:txBody>
        </p:sp>
        <p:pic>
          <p:nvPicPr>
            <p:cNvPr id="24" name="Picture 23" descr="A picture containing silhouette&#10;&#10;Description automatically generated">
              <a:extLst>
                <a:ext uri="{FF2B5EF4-FFF2-40B4-BE49-F238E27FC236}">
                  <a16:creationId xmlns:a16="http://schemas.microsoft.com/office/drawing/2014/main" id="{54BCA937-D170-40B1-BF00-D3E9DDC440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78517" y="126313"/>
              <a:ext cx="1541029" cy="1361263"/>
            </a:xfrm>
            <a:prstGeom prst="rect">
              <a:avLst/>
            </a:prstGeom>
          </p:spPr>
        </p:pic>
      </p:grpSp>
    </p:spTree>
    <p:extLst>
      <p:ext uri="{BB962C8B-B14F-4D97-AF65-F5344CB8AC3E}">
        <p14:creationId xmlns:p14="http://schemas.microsoft.com/office/powerpoint/2010/main" val="2415511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Espace réservé du texte 1">
            <a:extLst>
              <a:ext uri="{FF2B5EF4-FFF2-40B4-BE49-F238E27FC236}">
                <a16:creationId xmlns:a16="http://schemas.microsoft.com/office/drawing/2014/main" id="{06DF4B23-4431-4B2F-9DEA-7943F1D56D0F}"/>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spc="600" dirty="0">
                <a:solidFill>
                  <a:srgbClr val="0F1B35"/>
                </a:solidFill>
                <a:latin typeface="Futura "/>
              </a:rPr>
              <a:t>BLOCKCHAIN PRESS REVIEW</a:t>
            </a:r>
          </a:p>
        </p:txBody>
      </p:sp>
      <p:grpSp>
        <p:nvGrpSpPr>
          <p:cNvPr id="89" name="Group 88">
            <a:extLst>
              <a:ext uri="{FF2B5EF4-FFF2-40B4-BE49-F238E27FC236}">
                <a16:creationId xmlns:a16="http://schemas.microsoft.com/office/drawing/2014/main" id="{241CA1F7-7A16-41F9-9B03-D78663849C8D}"/>
              </a:ext>
            </a:extLst>
          </p:cNvPr>
          <p:cNvGrpSpPr/>
          <p:nvPr/>
        </p:nvGrpSpPr>
        <p:grpSpPr>
          <a:xfrm>
            <a:off x="-10414" y="660400"/>
            <a:ext cx="12187447" cy="12700"/>
            <a:chOff x="-10414" y="660400"/>
            <a:chExt cx="12187447" cy="12700"/>
          </a:xfrm>
        </p:grpSpPr>
        <p:cxnSp>
          <p:nvCxnSpPr>
            <p:cNvPr id="27" name="Straight Connector 26">
              <a:extLst>
                <a:ext uri="{FF2B5EF4-FFF2-40B4-BE49-F238E27FC236}">
                  <a16:creationId xmlns:a16="http://schemas.microsoft.com/office/drawing/2014/main" id="{FF9F2EC6-C251-4540-848F-38F1A628BE9B}"/>
                </a:ext>
              </a:extLst>
            </p:cNvPr>
            <p:cNvCxnSpPr>
              <a:cxnSpLocks/>
            </p:cNvCxnSpPr>
            <p:nvPr/>
          </p:nvCxnSpPr>
          <p:spPr>
            <a:xfrm>
              <a:off x="-10414" y="660400"/>
              <a:ext cx="3461619" cy="1270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02D9112-AF03-4947-AA86-213613CEB969}"/>
                </a:ext>
              </a:extLst>
            </p:cNvPr>
            <p:cNvCxnSpPr>
              <a:cxnSpLocks/>
            </p:cNvCxnSpPr>
            <p:nvPr/>
          </p:nvCxnSpPr>
          <p:spPr>
            <a:xfrm>
              <a:off x="8644341" y="660400"/>
              <a:ext cx="3532692" cy="1270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grpSp>
      <p:grpSp>
        <p:nvGrpSpPr>
          <p:cNvPr id="88" name="Group 87">
            <a:extLst>
              <a:ext uri="{FF2B5EF4-FFF2-40B4-BE49-F238E27FC236}">
                <a16:creationId xmlns:a16="http://schemas.microsoft.com/office/drawing/2014/main" id="{CEDC59E0-AC4A-4F0F-B73C-BA19FE063DFD}"/>
              </a:ext>
            </a:extLst>
          </p:cNvPr>
          <p:cNvGrpSpPr/>
          <p:nvPr/>
        </p:nvGrpSpPr>
        <p:grpSpPr>
          <a:xfrm>
            <a:off x="648189" y="2245783"/>
            <a:ext cx="2396288" cy="2938699"/>
            <a:chOff x="657652" y="2155815"/>
            <a:chExt cx="2396288" cy="2938699"/>
          </a:xfrm>
        </p:grpSpPr>
        <p:sp>
          <p:nvSpPr>
            <p:cNvPr id="43" name="Rectangle 42">
              <a:extLst>
                <a:ext uri="{FF2B5EF4-FFF2-40B4-BE49-F238E27FC236}">
                  <a16:creationId xmlns:a16="http://schemas.microsoft.com/office/drawing/2014/main" id="{81E41151-71A2-49F0-9759-82C9887C19F0}"/>
                </a:ext>
              </a:extLst>
            </p:cNvPr>
            <p:cNvSpPr/>
            <p:nvPr/>
          </p:nvSpPr>
          <p:spPr>
            <a:xfrm>
              <a:off x="847587" y="2155815"/>
              <a:ext cx="2016419" cy="523220"/>
            </a:xfrm>
            <a:prstGeom prst="rect">
              <a:avLst/>
            </a:prstGeom>
          </p:spPr>
          <p:txBody>
            <a:bodyPr wrap="square">
              <a:spAutoFit/>
            </a:bodyPr>
            <a:lstStyle/>
            <a:p>
              <a:pPr algn="ctr"/>
              <a:r>
                <a:rPr lang="fr-FR" sz="1400" b="1" dirty="0">
                  <a:solidFill>
                    <a:srgbClr val="0F1B35"/>
                  </a:solidFill>
                  <a:latin typeface="Futura "/>
                </a:rPr>
                <a:t>JPMorgan's Crypto Coin</a:t>
              </a:r>
              <a:endParaRPr lang="en-GB" sz="1400" b="1" dirty="0">
                <a:solidFill>
                  <a:srgbClr val="0F1B35"/>
                </a:solidFill>
                <a:latin typeface="Futura "/>
              </a:endParaRPr>
            </a:p>
          </p:txBody>
        </p:sp>
        <p:sp>
          <p:nvSpPr>
            <p:cNvPr id="81" name="Rectangle: Rounded Corners 80">
              <a:extLst>
                <a:ext uri="{FF2B5EF4-FFF2-40B4-BE49-F238E27FC236}">
                  <a16:creationId xmlns:a16="http://schemas.microsoft.com/office/drawing/2014/main" id="{4F097E36-D4CA-42FA-9640-9E621850F27E}"/>
                </a:ext>
              </a:extLst>
            </p:cNvPr>
            <p:cNvSpPr/>
            <p:nvPr/>
          </p:nvSpPr>
          <p:spPr>
            <a:xfrm>
              <a:off x="657652" y="3004019"/>
              <a:ext cx="2396288" cy="2090495"/>
            </a:xfrm>
            <a:prstGeom prst="roundRect">
              <a:avLst>
                <a:gd name="adj" fmla="val 821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Picture 41">
              <a:extLst>
                <a:ext uri="{FF2B5EF4-FFF2-40B4-BE49-F238E27FC236}">
                  <a16:creationId xmlns:a16="http://schemas.microsoft.com/office/drawing/2014/main" id="{01B8F8AE-6B47-418D-95D5-1F7C6639F6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7938" y="3298474"/>
              <a:ext cx="1555716" cy="874025"/>
            </a:xfrm>
            <a:prstGeom prst="rect">
              <a:avLst/>
            </a:prstGeom>
          </p:spPr>
        </p:pic>
        <p:sp>
          <p:nvSpPr>
            <p:cNvPr id="45" name="Rectangle 44">
              <a:extLst>
                <a:ext uri="{FF2B5EF4-FFF2-40B4-BE49-F238E27FC236}">
                  <a16:creationId xmlns:a16="http://schemas.microsoft.com/office/drawing/2014/main" id="{22B1D760-8561-4620-AAC4-E45396588B1F}"/>
                </a:ext>
              </a:extLst>
            </p:cNvPr>
            <p:cNvSpPr/>
            <p:nvPr/>
          </p:nvSpPr>
          <p:spPr>
            <a:xfrm>
              <a:off x="1171955" y="4547349"/>
              <a:ext cx="1367682" cy="261610"/>
            </a:xfrm>
            <a:prstGeom prst="rect">
              <a:avLst/>
            </a:prstGeom>
          </p:spPr>
          <p:txBody>
            <a:bodyPr wrap="none">
              <a:spAutoFit/>
            </a:bodyPr>
            <a:lstStyle/>
            <a:p>
              <a:r>
                <a:rPr lang="fr-FR" sz="1100" i="1" dirty="0">
                  <a:solidFill>
                    <a:srgbClr val="0F1B35"/>
                  </a:solidFill>
                  <a:latin typeface="Futura "/>
                </a:rPr>
                <a:t>February 14, 2019</a:t>
              </a:r>
              <a:endParaRPr lang="en-GB" sz="1100" i="1" dirty="0">
                <a:solidFill>
                  <a:srgbClr val="0F1B35"/>
                </a:solidFill>
                <a:latin typeface="Futura "/>
              </a:endParaRPr>
            </a:p>
          </p:txBody>
        </p:sp>
      </p:grpSp>
      <p:grpSp>
        <p:nvGrpSpPr>
          <p:cNvPr id="85" name="Group 84">
            <a:extLst>
              <a:ext uri="{FF2B5EF4-FFF2-40B4-BE49-F238E27FC236}">
                <a16:creationId xmlns:a16="http://schemas.microsoft.com/office/drawing/2014/main" id="{55A12A48-CABA-48A5-A872-16CEF36FC71C}"/>
              </a:ext>
            </a:extLst>
          </p:cNvPr>
          <p:cNvGrpSpPr/>
          <p:nvPr/>
        </p:nvGrpSpPr>
        <p:grpSpPr>
          <a:xfrm>
            <a:off x="9057238" y="2190738"/>
            <a:ext cx="2396288" cy="3048788"/>
            <a:chOff x="9066701" y="2057853"/>
            <a:chExt cx="2396288" cy="3048788"/>
          </a:xfrm>
        </p:grpSpPr>
        <p:sp>
          <p:nvSpPr>
            <p:cNvPr id="30" name="Rectangle 29">
              <a:extLst>
                <a:ext uri="{FF2B5EF4-FFF2-40B4-BE49-F238E27FC236}">
                  <a16:creationId xmlns:a16="http://schemas.microsoft.com/office/drawing/2014/main" id="{C4398093-CE66-4653-B7B3-5AE6B67CA944}"/>
                </a:ext>
              </a:extLst>
            </p:cNvPr>
            <p:cNvSpPr/>
            <p:nvPr/>
          </p:nvSpPr>
          <p:spPr>
            <a:xfrm>
              <a:off x="9137774" y="2057853"/>
              <a:ext cx="2254143" cy="738664"/>
            </a:xfrm>
            <a:prstGeom prst="rect">
              <a:avLst/>
            </a:prstGeom>
          </p:spPr>
          <p:txBody>
            <a:bodyPr wrap="none">
              <a:spAutoFit/>
            </a:bodyPr>
            <a:lstStyle/>
            <a:p>
              <a:pPr algn="ctr"/>
              <a:r>
                <a:rPr lang="en-US" sz="1400" b="1" dirty="0">
                  <a:solidFill>
                    <a:srgbClr val="0F1B35"/>
                  </a:solidFill>
                  <a:latin typeface="Futura "/>
                </a:rPr>
                <a:t>Central Banks Use </a:t>
              </a:r>
            </a:p>
            <a:p>
              <a:pPr algn="ctr"/>
              <a:r>
                <a:rPr lang="en-US" sz="1400" b="1" dirty="0">
                  <a:solidFill>
                    <a:srgbClr val="0F1B35"/>
                  </a:solidFill>
                  <a:latin typeface="Futura "/>
                </a:rPr>
                <a:t>Blockchain for First Time</a:t>
              </a:r>
            </a:p>
            <a:p>
              <a:pPr algn="ctr"/>
              <a:r>
                <a:rPr lang="en-US" sz="1400" b="1" dirty="0">
                  <a:solidFill>
                    <a:srgbClr val="0F1B35"/>
                  </a:solidFill>
                  <a:latin typeface="Futura "/>
                </a:rPr>
                <a:t>to Swap Currency</a:t>
              </a:r>
              <a:endParaRPr lang="en-GB" sz="1400" b="1" dirty="0">
                <a:solidFill>
                  <a:srgbClr val="0F1B35"/>
                </a:solidFill>
                <a:latin typeface="Futura "/>
              </a:endParaRPr>
            </a:p>
          </p:txBody>
        </p:sp>
        <p:sp>
          <p:nvSpPr>
            <p:cNvPr id="84" name="Rectangle: Rounded Corners 83">
              <a:extLst>
                <a:ext uri="{FF2B5EF4-FFF2-40B4-BE49-F238E27FC236}">
                  <a16:creationId xmlns:a16="http://schemas.microsoft.com/office/drawing/2014/main" id="{7792BEAC-B593-4090-93A1-30A2E2B48C65}"/>
                </a:ext>
              </a:extLst>
            </p:cNvPr>
            <p:cNvSpPr/>
            <p:nvPr/>
          </p:nvSpPr>
          <p:spPr>
            <a:xfrm>
              <a:off x="9066701" y="3016146"/>
              <a:ext cx="2396288" cy="2090495"/>
            </a:xfrm>
            <a:prstGeom prst="roundRect">
              <a:avLst>
                <a:gd name="adj" fmla="val 821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31" descr="A picture containing building&#10;&#10;Description automatically generated">
              <a:extLst>
                <a:ext uri="{FF2B5EF4-FFF2-40B4-BE49-F238E27FC236}">
                  <a16:creationId xmlns:a16="http://schemas.microsoft.com/office/drawing/2014/main" id="{810A14D0-6376-4A5F-A6A1-037C0CD3CC91}"/>
                </a:ext>
              </a:extLst>
            </p:cNvPr>
            <p:cNvPicPr>
              <a:picLocks noChangeAspect="1"/>
            </p:cNvPicPr>
            <p:nvPr/>
          </p:nvPicPr>
          <p:blipFill rotWithShape="1">
            <a:blip r:embed="rId3">
              <a:extLst>
                <a:ext uri="{28A0092B-C50C-407E-A947-70E740481C1C}">
                  <a14:useLocalDpi xmlns:a14="http://schemas.microsoft.com/office/drawing/2010/main" val="0"/>
                </a:ext>
              </a:extLst>
            </a:blip>
            <a:srcRect l="7595" t="3373" r="3210" b="9792"/>
            <a:stretch/>
          </p:blipFill>
          <p:spPr>
            <a:xfrm>
              <a:off x="9600168" y="3335553"/>
              <a:ext cx="1329354" cy="982918"/>
            </a:xfrm>
            <a:prstGeom prst="rect">
              <a:avLst/>
            </a:prstGeom>
          </p:spPr>
        </p:pic>
        <p:sp>
          <p:nvSpPr>
            <p:cNvPr id="33" name="Rectangle 32">
              <a:extLst>
                <a:ext uri="{FF2B5EF4-FFF2-40B4-BE49-F238E27FC236}">
                  <a16:creationId xmlns:a16="http://schemas.microsoft.com/office/drawing/2014/main" id="{5276BD6B-4252-48EB-B50B-45C3EA4AA7D6}"/>
                </a:ext>
              </a:extLst>
            </p:cNvPr>
            <p:cNvSpPr/>
            <p:nvPr/>
          </p:nvSpPr>
          <p:spPr>
            <a:xfrm>
              <a:off x="9637911" y="4547349"/>
              <a:ext cx="1253869" cy="261610"/>
            </a:xfrm>
            <a:prstGeom prst="rect">
              <a:avLst/>
            </a:prstGeom>
          </p:spPr>
          <p:txBody>
            <a:bodyPr wrap="none">
              <a:spAutoFit/>
            </a:bodyPr>
            <a:lstStyle/>
            <a:p>
              <a:r>
                <a:rPr lang="fr-FR" sz="1100" i="1" dirty="0">
                  <a:solidFill>
                    <a:srgbClr val="0F1B35"/>
                  </a:solidFill>
                  <a:latin typeface="Futura "/>
                </a:rPr>
                <a:t>May 2‎nd , ‎2019‎</a:t>
              </a:r>
              <a:endParaRPr lang="en-GB" sz="1100" i="1" dirty="0">
                <a:solidFill>
                  <a:srgbClr val="0F1B35"/>
                </a:solidFill>
                <a:latin typeface="Futura "/>
              </a:endParaRPr>
            </a:p>
          </p:txBody>
        </p:sp>
      </p:grpSp>
      <p:sp>
        <p:nvSpPr>
          <p:cNvPr id="50" name="Rectangle 49">
            <a:extLst>
              <a:ext uri="{FF2B5EF4-FFF2-40B4-BE49-F238E27FC236}">
                <a16:creationId xmlns:a16="http://schemas.microsoft.com/office/drawing/2014/main" id="{EA6AAF9D-17E2-47BD-896F-044B37E27A7E}"/>
              </a:ext>
            </a:extLst>
          </p:cNvPr>
          <p:cNvSpPr/>
          <p:nvPr/>
        </p:nvSpPr>
        <p:spPr>
          <a:xfrm>
            <a:off x="3522278" y="2190783"/>
            <a:ext cx="2254143" cy="738664"/>
          </a:xfrm>
          <a:prstGeom prst="rect">
            <a:avLst/>
          </a:prstGeom>
        </p:spPr>
        <p:txBody>
          <a:bodyPr wrap="square">
            <a:spAutoFit/>
          </a:bodyPr>
          <a:lstStyle/>
          <a:p>
            <a:pPr algn="ctr"/>
            <a:r>
              <a:rPr lang="en-US" sz="1400" b="1" dirty="0">
                <a:solidFill>
                  <a:srgbClr val="0F1B35"/>
                </a:solidFill>
                <a:latin typeface="Futura "/>
              </a:rPr>
              <a:t>Fidelity's new cryptocurrency company is up</a:t>
            </a:r>
            <a:endParaRPr lang="en-GB" sz="1400" b="1" dirty="0">
              <a:solidFill>
                <a:srgbClr val="0F1B35"/>
              </a:solidFill>
              <a:latin typeface="Futura "/>
            </a:endParaRPr>
          </a:p>
        </p:txBody>
      </p:sp>
      <p:sp>
        <p:nvSpPr>
          <p:cNvPr id="82" name="Rectangle: Rounded Corners 81">
            <a:extLst>
              <a:ext uri="{FF2B5EF4-FFF2-40B4-BE49-F238E27FC236}">
                <a16:creationId xmlns:a16="http://schemas.microsoft.com/office/drawing/2014/main" id="{C1384782-DB6C-48B4-AAE2-F24D441741FE}"/>
              </a:ext>
            </a:extLst>
          </p:cNvPr>
          <p:cNvSpPr/>
          <p:nvPr/>
        </p:nvSpPr>
        <p:spPr>
          <a:xfrm>
            <a:off x="3451205" y="3148986"/>
            <a:ext cx="2396288" cy="2090495"/>
          </a:xfrm>
          <a:prstGeom prst="roundRect">
            <a:avLst>
              <a:gd name="adj" fmla="val 821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9" name="Picture 48" descr="A picture containing text, building, sign&#10;&#10;Description automatically generated">
            <a:extLst>
              <a:ext uri="{FF2B5EF4-FFF2-40B4-BE49-F238E27FC236}">
                <a16:creationId xmlns:a16="http://schemas.microsoft.com/office/drawing/2014/main" id="{2A2189F9-FFA0-40CA-A308-07E3F2616E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91447" y="3468483"/>
            <a:ext cx="1715804" cy="964735"/>
          </a:xfrm>
          <a:prstGeom prst="rect">
            <a:avLst/>
          </a:prstGeom>
        </p:spPr>
      </p:pic>
      <p:sp>
        <p:nvSpPr>
          <p:cNvPr id="51" name="Rectangle 50">
            <a:extLst>
              <a:ext uri="{FF2B5EF4-FFF2-40B4-BE49-F238E27FC236}">
                <a16:creationId xmlns:a16="http://schemas.microsoft.com/office/drawing/2014/main" id="{A7FC8BDD-0FBC-4499-87A9-57996FE3363E}"/>
              </a:ext>
            </a:extLst>
          </p:cNvPr>
          <p:cNvSpPr/>
          <p:nvPr/>
        </p:nvSpPr>
        <p:spPr>
          <a:xfrm>
            <a:off x="4080123" y="4680189"/>
            <a:ext cx="1138453" cy="261610"/>
          </a:xfrm>
          <a:prstGeom prst="rect">
            <a:avLst/>
          </a:prstGeom>
        </p:spPr>
        <p:txBody>
          <a:bodyPr wrap="none">
            <a:spAutoFit/>
          </a:bodyPr>
          <a:lstStyle/>
          <a:p>
            <a:r>
              <a:rPr lang="fr-FR" sz="1100" i="1" dirty="0">
                <a:solidFill>
                  <a:srgbClr val="0F1B35"/>
                </a:solidFill>
                <a:latin typeface="Futura "/>
              </a:rPr>
              <a:t>March 8, 2019</a:t>
            </a:r>
            <a:endParaRPr lang="en-GB" sz="1100" i="1" dirty="0">
              <a:solidFill>
                <a:srgbClr val="0F1B35"/>
              </a:solidFill>
              <a:latin typeface="Futura "/>
            </a:endParaRPr>
          </a:p>
        </p:txBody>
      </p:sp>
      <p:sp>
        <p:nvSpPr>
          <p:cNvPr id="53" name="Rectangle 52">
            <a:extLst>
              <a:ext uri="{FF2B5EF4-FFF2-40B4-BE49-F238E27FC236}">
                <a16:creationId xmlns:a16="http://schemas.microsoft.com/office/drawing/2014/main" id="{DBBF8F53-9D70-4373-9CD8-FEEDA5927499}"/>
              </a:ext>
            </a:extLst>
          </p:cNvPr>
          <p:cNvSpPr/>
          <p:nvPr/>
        </p:nvSpPr>
        <p:spPr>
          <a:xfrm>
            <a:off x="6260390" y="2193702"/>
            <a:ext cx="2383951" cy="738664"/>
          </a:xfrm>
          <a:prstGeom prst="rect">
            <a:avLst/>
          </a:prstGeom>
        </p:spPr>
        <p:txBody>
          <a:bodyPr wrap="square">
            <a:spAutoFit/>
          </a:bodyPr>
          <a:lstStyle/>
          <a:p>
            <a:pPr algn="ctr"/>
            <a:r>
              <a:rPr lang="en-US" sz="1400" b="1" dirty="0">
                <a:solidFill>
                  <a:srgbClr val="0F1B35"/>
                </a:solidFill>
                <a:latin typeface="Futura "/>
              </a:rPr>
              <a:t>Société Générale issued the first covered bond as a security token</a:t>
            </a:r>
          </a:p>
        </p:txBody>
      </p:sp>
      <p:sp>
        <p:nvSpPr>
          <p:cNvPr id="83" name="Rectangle: Rounded Corners 82">
            <a:extLst>
              <a:ext uri="{FF2B5EF4-FFF2-40B4-BE49-F238E27FC236}">
                <a16:creationId xmlns:a16="http://schemas.microsoft.com/office/drawing/2014/main" id="{621AC2BD-7944-4DAF-9042-8E9B267BAE64}"/>
              </a:ext>
            </a:extLst>
          </p:cNvPr>
          <p:cNvSpPr/>
          <p:nvPr/>
        </p:nvSpPr>
        <p:spPr>
          <a:xfrm>
            <a:off x="6254221" y="3146066"/>
            <a:ext cx="2396288" cy="2090495"/>
          </a:xfrm>
          <a:prstGeom prst="roundRect">
            <a:avLst>
              <a:gd name="adj" fmla="val 821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a:extLst>
              <a:ext uri="{FF2B5EF4-FFF2-40B4-BE49-F238E27FC236}">
                <a16:creationId xmlns:a16="http://schemas.microsoft.com/office/drawing/2014/main" id="{93F9EAB7-4C31-4F59-BFB2-F873544636D8}"/>
              </a:ext>
            </a:extLst>
          </p:cNvPr>
          <p:cNvSpPr/>
          <p:nvPr/>
        </p:nvSpPr>
        <p:spPr>
          <a:xfrm>
            <a:off x="6916802" y="4689397"/>
            <a:ext cx="1067983" cy="261610"/>
          </a:xfrm>
          <a:prstGeom prst="rect">
            <a:avLst/>
          </a:prstGeom>
        </p:spPr>
        <p:txBody>
          <a:bodyPr wrap="none">
            <a:spAutoFit/>
          </a:bodyPr>
          <a:lstStyle/>
          <a:p>
            <a:r>
              <a:rPr lang="fr-FR" sz="1100" i="1" dirty="0">
                <a:solidFill>
                  <a:srgbClr val="0F1B35"/>
                </a:solidFill>
                <a:latin typeface="Futura "/>
              </a:rPr>
              <a:t>April 23, 2019</a:t>
            </a:r>
            <a:endParaRPr lang="en-GB" sz="1100" i="1" dirty="0">
              <a:solidFill>
                <a:srgbClr val="0F1B35"/>
              </a:solidFill>
              <a:latin typeface="Futura "/>
            </a:endParaRPr>
          </a:p>
        </p:txBody>
      </p:sp>
      <p:pic>
        <p:nvPicPr>
          <p:cNvPr id="29" name="Image 28" descr="Soge.jpg"/>
          <p:cNvPicPr>
            <a:picLocks noChangeAspect="1"/>
          </p:cNvPicPr>
          <p:nvPr/>
        </p:nvPicPr>
        <p:blipFill>
          <a:blip r:embed="rId5"/>
          <a:stretch>
            <a:fillRect/>
          </a:stretch>
        </p:blipFill>
        <p:spPr>
          <a:xfrm>
            <a:off x="6649192" y="3487800"/>
            <a:ext cx="1490120" cy="993413"/>
          </a:xfrm>
          <a:prstGeom prst="rect">
            <a:avLst/>
          </a:prstGeom>
        </p:spPr>
      </p:pic>
      <p:sp>
        <p:nvSpPr>
          <p:cNvPr id="34" name="Rectangle 33">
            <a:extLst>
              <a:ext uri="{FF2B5EF4-FFF2-40B4-BE49-F238E27FC236}">
                <a16:creationId xmlns:a16="http://schemas.microsoft.com/office/drawing/2014/main" id="{7D806CBA-E6DD-486A-97BC-EDA229299186}"/>
              </a:ext>
            </a:extLst>
          </p:cNvPr>
          <p:cNvSpPr/>
          <p:nvPr/>
        </p:nvSpPr>
        <p:spPr>
          <a:xfrm>
            <a:off x="4221828" y="5816263"/>
            <a:ext cx="3748344" cy="307777"/>
          </a:xfrm>
          <a:prstGeom prst="rect">
            <a:avLst/>
          </a:prstGeom>
        </p:spPr>
        <p:txBody>
          <a:bodyPr wrap="square">
            <a:spAutoFit/>
          </a:bodyPr>
          <a:lstStyle/>
          <a:p>
            <a:pPr marL="0" marR="0" lvl="0" indent="0" algn="l"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dirty="0">
                <a:ln>
                  <a:noFill/>
                </a:ln>
                <a:solidFill>
                  <a:srgbClr val="44546A"/>
                </a:solidFill>
                <a:effectLst/>
                <a:uLnTx/>
                <a:uFillTx/>
                <a:latin typeface="Futura "/>
              </a:rPr>
              <a:t>Robert Greifeld, 2003-2016 NASDAQ CEO</a:t>
            </a:r>
          </a:p>
        </p:txBody>
      </p:sp>
      <p:sp>
        <p:nvSpPr>
          <p:cNvPr id="35" name="ZoneTexte 19">
            <a:extLst>
              <a:ext uri="{FF2B5EF4-FFF2-40B4-BE49-F238E27FC236}">
                <a16:creationId xmlns:a16="http://schemas.microsoft.com/office/drawing/2014/main" id="{9EBA8D08-FC27-40EA-8DDB-99083E1A7CBA}"/>
              </a:ext>
            </a:extLst>
          </p:cNvPr>
          <p:cNvSpPr txBox="1"/>
          <p:nvPr/>
        </p:nvSpPr>
        <p:spPr>
          <a:xfrm>
            <a:off x="478846" y="5492776"/>
            <a:ext cx="1123430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1137920" algn="l"/>
              </a:tabLst>
              <a:defRPr/>
            </a:pPr>
            <a:r>
              <a:rPr kumimoji="0" lang="en-US" b="1" i="1" u="none" strike="noStrike" kern="1200" cap="none" spc="0" normalizeH="0" baseline="0" noProof="0" dirty="0">
                <a:ln>
                  <a:noFill/>
                </a:ln>
                <a:solidFill>
                  <a:srgbClr val="44546A"/>
                </a:solidFill>
                <a:effectLst/>
                <a:uLnTx/>
                <a:uFillTx/>
                <a:latin typeface="Futura "/>
              </a:rPr>
              <a:t>“Blockchain is the biggest opportunity set we can think of over the next decade.”</a:t>
            </a:r>
          </a:p>
        </p:txBody>
      </p:sp>
      <p:pic>
        <p:nvPicPr>
          <p:cNvPr id="31" name="Picture 30" descr="A close up of a logo&#10;&#10;Description automatically generated">
            <a:extLst>
              <a:ext uri="{FF2B5EF4-FFF2-40B4-BE49-F238E27FC236}">
                <a16:creationId xmlns:a16="http://schemas.microsoft.com/office/drawing/2014/main" id="{15762807-6F55-46D6-A987-477B85EC33CD}"/>
              </a:ext>
            </a:extLst>
          </p:cNvPr>
          <p:cNvPicPr>
            <a:picLocks noChangeAspect="1"/>
          </p:cNvPicPr>
          <p:nvPr/>
        </p:nvPicPr>
        <p:blipFill rotWithShape="1">
          <a:blip r:embed="rId6">
            <a:duotone>
              <a:prstClr val="black"/>
              <a:schemeClr val="tx2">
                <a:tint val="45000"/>
                <a:satMod val="400000"/>
              </a:schemeClr>
            </a:duotone>
            <a:extLst>
              <a:ext uri="{28A0092B-C50C-407E-A947-70E740481C1C}">
                <a14:useLocalDpi xmlns:a14="http://schemas.microsoft.com/office/drawing/2010/main" val="0"/>
              </a:ext>
            </a:extLst>
          </a:blip>
          <a:srcRect b="28261"/>
          <a:stretch/>
        </p:blipFill>
        <p:spPr>
          <a:xfrm>
            <a:off x="11379834" y="6197600"/>
            <a:ext cx="776153" cy="556805"/>
          </a:xfrm>
          <a:prstGeom prst="rect">
            <a:avLst/>
          </a:prstGeom>
        </p:spPr>
      </p:pic>
      <p:sp>
        <p:nvSpPr>
          <p:cNvPr id="36" name="Rectangle 35">
            <a:extLst>
              <a:ext uri="{FF2B5EF4-FFF2-40B4-BE49-F238E27FC236}">
                <a16:creationId xmlns:a16="http://schemas.microsoft.com/office/drawing/2014/main" id="{7D806CBA-E6DD-486A-97BC-EDA229299186}"/>
              </a:ext>
            </a:extLst>
          </p:cNvPr>
          <p:cNvSpPr/>
          <p:nvPr/>
        </p:nvSpPr>
        <p:spPr>
          <a:xfrm>
            <a:off x="750018" y="1224016"/>
            <a:ext cx="10596091" cy="369332"/>
          </a:xfrm>
          <a:prstGeom prst="rect">
            <a:avLst/>
          </a:prstGeom>
        </p:spPr>
        <p:txBody>
          <a:bodyPr wrap="square">
            <a:spAutoFit/>
          </a:bodyPr>
          <a:lstStyle/>
          <a:p>
            <a:pPr marL="0" marR="0" lvl="0" indent="0" algn="l" defTabSz="914400" rtl="0" eaLnBrk="1" fontAlgn="auto" latinLnBrk="0" hangingPunct="1">
              <a:lnSpc>
                <a:spcPct val="100000"/>
              </a:lnSpc>
              <a:spcBef>
                <a:spcPts val="1200"/>
              </a:spcBef>
              <a:spcAft>
                <a:spcPts val="0"/>
              </a:spcAft>
              <a:buClrTx/>
              <a:buSzTx/>
              <a:buFontTx/>
              <a:buNone/>
              <a:tabLst/>
              <a:defRPr/>
            </a:pPr>
            <a:r>
              <a:rPr kumimoji="0" lang="en-US" b="0" i="0" u="none" strike="noStrike" kern="1200" cap="none" spc="0" normalizeH="0" baseline="0" noProof="0" dirty="0">
                <a:ln>
                  <a:noFill/>
                </a:ln>
                <a:solidFill>
                  <a:srgbClr val="44546A"/>
                </a:solidFill>
                <a:effectLst/>
                <a:uLnTx/>
                <a:uFillTx/>
                <a:latin typeface="Futura "/>
              </a:rPr>
              <a:t>These heavy weights are not standing still with this new revolution …</a:t>
            </a:r>
          </a:p>
        </p:txBody>
      </p:sp>
    </p:spTree>
    <p:extLst>
      <p:ext uri="{BB962C8B-B14F-4D97-AF65-F5344CB8AC3E}">
        <p14:creationId xmlns:p14="http://schemas.microsoft.com/office/powerpoint/2010/main" val="2875715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1">
            <a:extLst>
              <a:ext uri="{FF2B5EF4-FFF2-40B4-BE49-F238E27FC236}">
                <a16:creationId xmlns:a16="http://schemas.microsoft.com/office/drawing/2014/main" id="{66E2112D-1FD5-4455-83CF-242E54373A5F}"/>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spc="600" dirty="0">
                <a:solidFill>
                  <a:srgbClr val="0F1B35"/>
                </a:solidFill>
                <a:latin typeface="Futura "/>
              </a:rPr>
              <a:t>DIGITALIZATION IMPACTING OUR WORLD</a:t>
            </a:r>
          </a:p>
        </p:txBody>
      </p:sp>
      <p:grpSp>
        <p:nvGrpSpPr>
          <p:cNvPr id="32" name="Group 31">
            <a:extLst>
              <a:ext uri="{FF2B5EF4-FFF2-40B4-BE49-F238E27FC236}">
                <a16:creationId xmlns:a16="http://schemas.microsoft.com/office/drawing/2014/main" id="{0C4F04DE-A413-4BB1-92AD-28912A83A021}"/>
              </a:ext>
            </a:extLst>
          </p:cNvPr>
          <p:cNvGrpSpPr/>
          <p:nvPr/>
        </p:nvGrpSpPr>
        <p:grpSpPr>
          <a:xfrm>
            <a:off x="-10414" y="660400"/>
            <a:ext cx="12152864" cy="0"/>
            <a:chOff x="-10414" y="660400"/>
            <a:chExt cx="12152864" cy="0"/>
          </a:xfrm>
        </p:grpSpPr>
        <p:cxnSp>
          <p:nvCxnSpPr>
            <p:cNvPr id="4" name="Straight Connector 3">
              <a:extLst>
                <a:ext uri="{FF2B5EF4-FFF2-40B4-BE49-F238E27FC236}">
                  <a16:creationId xmlns:a16="http://schemas.microsoft.com/office/drawing/2014/main" id="{4A253D84-6FDF-4B92-9A18-B449A85EE823}"/>
                </a:ext>
              </a:extLst>
            </p:cNvPr>
            <p:cNvCxnSpPr>
              <a:cxnSpLocks/>
            </p:cNvCxnSpPr>
            <p:nvPr/>
          </p:nvCxnSpPr>
          <p:spPr>
            <a:xfrm>
              <a:off x="-10414" y="660400"/>
              <a:ext cx="2399051"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81042D21-9D15-4344-B51E-16B77E735408}"/>
                </a:ext>
              </a:extLst>
            </p:cNvPr>
            <p:cNvCxnSpPr>
              <a:cxnSpLocks/>
            </p:cNvCxnSpPr>
            <p:nvPr/>
          </p:nvCxnSpPr>
          <p:spPr>
            <a:xfrm>
              <a:off x="9638522" y="660400"/>
              <a:ext cx="2503928"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grpSp>
      <p:pic>
        <p:nvPicPr>
          <p:cNvPr id="23" name="Picture 22" descr="A close up of a logo&#10;&#10;Description automatically generated">
            <a:extLst>
              <a:ext uri="{FF2B5EF4-FFF2-40B4-BE49-F238E27FC236}">
                <a16:creationId xmlns:a16="http://schemas.microsoft.com/office/drawing/2014/main" id="{E081A274-EADA-4617-9588-72CE391D4915}"/>
              </a:ext>
            </a:extLst>
          </p:cNvPr>
          <p:cNvPicPr>
            <a:picLocks noChangeAspect="1"/>
          </p:cNvPicPr>
          <p:nvPr/>
        </p:nvPicPr>
        <p:blipFill rotWithShape="1">
          <a:blip r:embed="rId2">
            <a:extLst>
              <a:ext uri="{28A0092B-C50C-407E-A947-70E740481C1C}">
                <a14:useLocalDpi xmlns:a14="http://schemas.microsoft.com/office/drawing/2010/main" val="0"/>
              </a:ext>
            </a:extLst>
          </a:blip>
          <a:srcRect b="28261"/>
          <a:stretch/>
        </p:blipFill>
        <p:spPr>
          <a:xfrm>
            <a:off x="11234308" y="6059095"/>
            <a:ext cx="943201" cy="676644"/>
          </a:xfrm>
          <a:prstGeom prst="rect">
            <a:avLst/>
          </a:prstGeom>
        </p:spPr>
      </p:pic>
      <p:grpSp>
        <p:nvGrpSpPr>
          <p:cNvPr id="29" name="Group 28">
            <a:extLst>
              <a:ext uri="{FF2B5EF4-FFF2-40B4-BE49-F238E27FC236}">
                <a16:creationId xmlns:a16="http://schemas.microsoft.com/office/drawing/2014/main" id="{7B54E791-7623-439D-A905-0AA8A94E796D}"/>
              </a:ext>
            </a:extLst>
          </p:cNvPr>
          <p:cNvGrpSpPr/>
          <p:nvPr/>
        </p:nvGrpSpPr>
        <p:grpSpPr>
          <a:xfrm>
            <a:off x="3106329" y="1227408"/>
            <a:ext cx="6096000" cy="993971"/>
            <a:chOff x="3106329" y="1323207"/>
            <a:chExt cx="6096000" cy="993971"/>
          </a:xfrm>
        </p:grpSpPr>
        <p:sp>
          <p:nvSpPr>
            <p:cNvPr id="9" name="Rectangle 8">
              <a:extLst>
                <a:ext uri="{FF2B5EF4-FFF2-40B4-BE49-F238E27FC236}">
                  <a16:creationId xmlns:a16="http://schemas.microsoft.com/office/drawing/2014/main" id="{0494A1EB-126C-4BFD-8516-9B60E99444B6}"/>
                </a:ext>
              </a:extLst>
            </p:cNvPr>
            <p:cNvSpPr/>
            <p:nvPr/>
          </p:nvSpPr>
          <p:spPr>
            <a:xfrm>
              <a:off x="3106329" y="1876032"/>
              <a:ext cx="6096000" cy="441146"/>
            </a:xfrm>
            <a:prstGeom prst="rect">
              <a:avLst/>
            </a:prstGeom>
            <a:solidFill>
              <a:schemeClr val="bg1"/>
            </a:solidFill>
          </p:spPr>
          <p:txBody>
            <a:bodyPr>
              <a:spAutoFit/>
            </a:bodyPr>
            <a:lstStyle/>
            <a:p>
              <a:pPr algn="ctr">
                <a:lnSpc>
                  <a:spcPct val="150000"/>
                </a:lnSpc>
              </a:pPr>
              <a:r>
                <a:rPr lang="en-US" sz="1600" b="1" spc="300" dirty="0">
                  <a:latin typeface="Futura "/>
                </a:rPr>
                <a:t>Internet</a:t>
              </a:r>
            </a:p>
          </p:txBody>
        </p:sp>
        <p:sp>
          <p:nvSpPr>
            <p:cNvPr id="6" name="Rectangle: Rounded Corners 5">
              <a:extLst>
                <a:ext uri="{FF2B5EF4-FFF2-40B4-BE49-F238E27FC236}">
                  <a16:creationId xmlns:a16="http://schemas.microsoft.com/office/drawing/2014/main" id="{4B1E079E-B756-4811-A4C5-405193BF6F2B}"/>
                </a:ext>
              </a:extLst>
            </p:cNvPr>
            <p:cNvSpPr/>
            <p:nvPr/>
          </p:nvSpPr>
          <p:spPr>
            <a:xfrm>
              <a:off x="5571308" y="1323207"/>
              <a:ext cx="1027132" cy="578882"/>
            </a:xfrm>
            <a:prstGeom prst="roundRect">
              <a:avLst/>
            </a:prstGeom>
            <a:noFill/>
          </p:spPr>
          <p:txBody>
            <a:bodyPr wrap="none">
              <a:spAutoFit/>
            </a:bodyPr>
            <a:lstStyle/>
            <a:p>
              <a:r>
                <a:rPr lang="en-US" sz="2800" dirty="0">
                  <a:solidFill>
                    <a:srgbClr val="002060"/>
                  </a:solidFill>
                  <a:latin typeface="Futura "/>
                </a:rPr>
                <a:t>1998</a:t>
              </a:r>
              <a:endParaRPr lang="en-GB" sz="2800" dirty="0">
                <a:solidFill>
                  <a:srgbClr val="002060"/>
                </a:solidFill>
                <a:latin typeface="Futura "/>
              </a:endParaRPr>
            </a:p>
          </p:txBody>
        </p:sp>
      </p:grpSp>
      <p:grpSp>
        <p:nvGrpSpPr>
          <p:cNvPr id="30" name="Group 29">
            <a:extLst>
              <a:ext uri="{FF2B5EF4-FFF2-40B4-BE49-F238E27FC236}">
                <a16:creationId xmlns:a16="http://schemas.microsoft.com/office/drawing/2014/main" id="{557884CF-A02D-497B-AD6D-B560E2B15A3D}"/>
              </a:ext>
            </a:extLst>
          </p:cNvPr>
          <p:cNvGrpSpPr/>
          <p:nvPr/>
        </p:nvGrpSpPr>
        <p:grpSpPr>
          <a:xfrm>
            <a:off x="3048000" y="2897333"/>
            <a:ext cx="6096000" cy="991501"/>
            <a:chOff x="3048000" y="3266092"/>
            <a:chExt cx="6096000" cy="991501"/>
          </a:xfrm>
        </p:grpSpPr>
        <p:sp>
          <p:nvSpPr>
            <p:cNvPr id="10" name="Rectangle 9">
              <a:extLst>
                <a:ext uri="{FF2B5EF4-FFF2-40B4-BE49-F238E27FC236}">
                  <a16:creationId xmlns:a16="http://schemas.microsoft.com/office/drawing/2014/main" id="{F42F6B37-BEF3-42A5-95F7-9FFD341242BD}"/>
                </a:ext>
              </a:extLst>
            </p:cNvPr>
            <p:cNvSpPr/>
            <p:nvPr/>
          </p:nvSpPr>
          <p:spPr>
            <a:xfrm>
              <a:off x="3048000" y="3835939"/>
              <a:ext cx="6096000" cy="421654"/>
            </a:xfrm>
            <a:prstGeom prst="rect">
              <a:avLst/>
            </a:prstGeom>
            <a:solidFill>
              <a:schemeClr val="bg1"/>
            </a:solidFill>
          </p:spPr>
          <p:txBody>
            <a:bodyPr>
              <a:spAutoFit/>
            </a:bodyPr>
            <a:lstStyle/>
            <a:p>
              <a:pPr algn="ctr">
                <a:lnSpc>
                  <a:spcPct val="150000"/>
                </a:lnSpc>
              </a:pPr>
              <a:r>
                <a:rPr lang="en-US" sz="1600" b="1" spc="300" dirty="0">
                  <a:latin typeface="Futura "/>
                </a:rPr>
                <a:t>Social networks</a:t>
              </a:r>
            </a:p>
          </p:txBody>
        </p:sp>
        <p:sp>
          <p:nvSpPr>
            <p:cNvPr id="7" name="Rectangle: Rounded Corners 6">
              <a:extLst>
                <a:ext uri="{FF2B5EF4-FFF2-40B4-BE49-F238E27FC236}">
                  <a16:creationId xmlns:a16="http://schemas.microsoft.com/office/drawing/2014/main" id="{E67355F0-1063-4600-94AF-FA60FC3750A4}"/>
                </a:ext>
              </a:extLst>
            </p:cNvPr>
            <p:cNvSpPr/>
            <p:nvPr/>
          </p:nvSpPr>
          <p:spPr>
            <a:xfrm>
              <a:off x="5571308" y="3266092"/>
              <a:ext cx="1121241" cy="578882"/>
            </a:xfrm>
            <a:prstGeom prst="roundRect">
              <a:avLst/>
            </a:prstGeom>
            <a:noFill/>
          </p:spPr>
          <p:txBody>
            <a:bodyPr wrap="none">
              <a:spAutoFit/>
            </a:bodyPr>
            <a:lstStyle/>
            <a:p>
              <a:r>
                <a:rPr lang="en-US" sz="2800" dirty="0">
                  <a:solidFill>
                    <a:srgbClr val="002060"/>
                  </a:solidFill>
                  <a:latin typeface="Futura "/>
                </a:rPr>
                <a:t>2008</a:t>
              </a:r>
              <a:endParaRPr lang="en-GB" sz="2800" dirty="0">
                <a:solidFill>
                  <a:srgbClr val="002060"/>
                </a:solidFill>
              </a:endParaRPr>
            </a:p>
          </p:txBody>
        </p:sp>
      </p:grpSp>
      <p:grpSp>
        <p:nvGrpSpPr>
          <p:cNvPr id="31" name="Group 30">
            <a:extLst>
              <a:ext uri="{FF2B5EF4-FFF2-40B4-BE49-F238E27FC236}">
                <a16:creationId xmlns:a16="http://schemas.microsoft.com/office/drawing/2014/main" id="{A843DBA3-54BF-4EDF-8CD7-82E790E06482}"/>
              </a:ext>
            </a:extLst>
          </p:cNvPr>
          <p:cNvGrpSpPr/>
          <p:nvPr/>
        </p:nvGrpSpPr>
        <p:grpSpPr>
          <a:xfrm>
            <a:off x="3036874" y="4697454"/>
            <a:ext cx="6096000" cy="974409"/>
            <a:chOff x="3036874" y="5409428"/>
            <a:chExt cx="6096000" cy="974409"/>
          </a:xfrm>
        </p:grpSpPr>
        <p:sp>
          <p:nvSpPr>
            <p:cNvPr id="11" name="Rectangle 10">
              <a:extLst>
                <a:ext uri="{FF2B5EF4-FFF2-40B4-BE49-F238E27FC236}">
                  <a16:creationId xmlns:a16="http://schemas.microsoft.com/office/drawing/2014/main" id="{87C30318-A06F-450E-9020-44536050D4AF}"/>
                </a:ext>
              </a:extLst>
            </p:cNvPr>
            <p:cNvSpPr/>
            <p:nvPr/>
          </p:nvSpPr>
          <p:spPr>
            <a:xfrm>
              <a:off x="3036874" y="5962183"/>
              <a:ext cx="6096000" cy="421654"/>
            </a:xfrm>
            <a:prstGeom prst="rect">
              <a:avLst/>
            </a:prstGeom>
            <a:solidFill>
              <a:schemeClr val="bg1"/>
            </a:solidFill>
          </p:spPr>
          <p:txBody>
            <a:bodyPr>
              <a:spAutoFit/>
            </a:bodyPr>
            <a:lstStyle/>
            <a:p>
              <a:pPr algn="ctr">
                <a:lnSpc>
                  <a:spcPct val="150000"/>
                </a:lnSpc>
              </a:pPr>
              <a:r>
                <a:rPr lang="en-US" sz="1600" b="1" spc="300" dirty="0">
                  <a:latin typeface="Futura "/>
                </a:rPr>
                <a:t>Blockchain protocol and crypto</a:t>
              </a:r>
            </a:p>
          </p:txBody>
        </p:sp>
        <p:sp>
          <p:nvSpPr>
            <p:cNvPr id="8" name="Rectangle: Rounded Corners 7">
              <a:extLst>
                <a:ext uri="{FF2B5EF4-FFF2-40B4-BE49-F238E27FC236}">
                  <a16:creationId xmlns:a16="http://schemas.microsoft.com/office/drawing/2014/main" id="{1DD3946C-46BD-455E-8336-B840A826EF39}"/>
                </a:ext>
              </a:extLst>
            </p:cNvPr>
            <p:cNvSpPr/>
            <p:nvPr/>
          </p:nvSpPr>
          <p:spPr>
            <a:xfrm>
              <a:off x="5571308" y="5409428"/>
              <a:ext cx="1063903" cy="578882"/>
            </a:xfrm>
            <a:prstGeom prst="roundRect">
              <a:avLst/>
            </a:prstGeom>
            <a:noFill/>
          </p:spPr>
          <p:txBody>
            <a:bodyPr wrap="none">
              <a:spAutoFit/>
            </a:bodyPr>
            <a:lstStyle/>
            <a:p>
              <a:r>
                <a:rPr lang="en-US" sz="2800" dirty="0">
                  <a:solidFill>
                    <a:srgbClr val="002060"/>
                  </a:solidFill>
                  <a:latin typeface="Futura "/>
                </a:rPr>
                <a:t>2018</a:t>
              </a:r>
              <a:endParaRPr lang="en-GB" sz="2800" dirty="0">
                <a:solidFill>
                  <a:srgbClr val="002060"/>
                </a:solidFill>
                <a:latin typeface="Futura "/>
              </a:endParaRPr>
            </a:p>
          </p:txBody>
        </p:sp>
      </p:grpSp>
      <p:sp>
        <p:nvSpPr>
          <p:cNvPr id="2" name="Rectangle 1">
            <a:extLst>
              <a:ext uri="{FF2B5EF4-FFF2-40B4-BE49-F238E27FC236}">
                <a16:creationId xmlns:a16="http://schemas.microsoft.com/office/drawing/2014/main" id="{461938BC-4F0E-9949-B83C-BD01972A2C16}"/>
              </a:ext>
            </a:extLst>
          </p:cNvPr>
          <p:cNvSpPr/>
          <p:nvPr/>
        </p:nvSpPr>
        <p:spPr>
          <a:xfrm>
            <a:off x="5002526" y="2073276"/>
            <a:ext cx="2164695" cy="459357"/>
          </a:xfrm>
          <a:prstGeom prst="rect">
            <a:avLst/>
          </a:prstGeom>
        </p:spPr>
        <p:txBody>
          <a:bodyPr wrap="none">
            <a:spAutoFit/>
          </a:bodyPr>
          <a:lstStyle/>
          <a:p>
            <a:pPr algn="ctr">
              <a:lnSpc>
                <a:spcPct val="150000"/>
              </a:lnSpc>
            </a:pPr>
            <a:r>
              <a:rPr lang="en-US" dirty="0">
                <a:latin typeface="Futura "/>
              </a:rPr>
              <a:t>information &amp; data</a:t>
            </a:r>
          </a:p>
        </p:txBody>
      </p:sp>
      <p:sp>
        <p:nvSpPr>
          <p:cNvPr id="12" name="Rectangle 11">
            <a:extLst>
              <a:ext uri="{FF2B5EF4-FFF2-40B4-BE49-F238E27FC236}">
                <a16:creationId xmlns:a16="http://schemas.microsoft.com/office/drawing/2014/main" id="{86E41B03-1F26-8E46-8D73-C8934E4FE8C8}"/>
              </a:ext>
            </a:extLst>
          </p:cNvPr>
          <p:cNvSpPr/>
          <p:nvPr/>
        </p:nvSpPr>
        <p:spPr>
          <a:xfrm>
            <a:off x="4129626" y="3733658"/>
            <a:ext cx="3910494" cy="459357"/>
          </a:xfrm>
          <a:prstGeom prst="rect">
            <a:avLst/>
          </a:prstGeom>
        </p:spPr>
        <p:txBody>
          <a:bodyPr wrap="none">
            <a:spAutoFit/>
          </a:bodyPr>
          <a:lstStyle/>
          <a:p>
            <a:pPr algn="ctr">
              <a:lnSpc>
                <a:spcPct val="150000"/>
              </a:lnSpc>
            </a:pPr>
            <a:r>
              <a:rPr lang="en-US" dirty="0">
                <a:latin typeface="Futura "/>
              </a:rPr>
              <a:t>communication &amp; social interactions</a:t>
            </a:r>
          </a:p>
        </p:txBody>
      </p:sp>
      <p:sp>
        <p:nvSpPr>
          <p:cNvPr id="13" name="Rectangle 12">
            <a:extLst>
              <a:ext uri="{FF2B5EF4-FFF2-40B4-BE49-F238E27FC236}">
                <a16:creationId xmlns:a16="http://schemas.microsoft.com/office/drawing/2014/main" id="{F02F6348-53B6-C44E-8332-FA6BC282AC3D}"/>
              </a:ext>
            </a:extLst>
          </p:cNvPr>
          <p:cNvSpPr/>
          <p:nvPr/>
        </p:nvSpPr>
        <p:spPr>
          <a:xfrm>
            <a:off x="5359562" y="5510973"/>
            <a:ext cx="1487394" cy="459357"/>
          </a:xfrm>
          <a:prstGeom prst="rect">
            <a:avLst/>
          </a:prstGeom>
        </p:spPr>
        <p:txBody>
          <a:bodyPr wrap="none">
            <a:spAutoFit/>
          </a:bodyPr>
          <a:lstStyle/>
          <a:p>
            <a:pPr algn="ctr">
              <a:lnSpc>
                <a:spcPct val="150000"/>
              </a:lnSpc>
            </a:pPr>
            <a:r>
              <a:rPr lang="en-US" dirty="0">
                <a:latin typeface="Futura "/>
              </a:rPr>
              <a:t>trust &amp; value</a:t>
            </a:r>
          </a:p>
        </p:txBody>
      </p:sp>
    </p:spTree>
    <p:extLst>
      <p:ext uri="{BB962C8B-B14F-4D97-AF65-F5344CB8AC3E}">
        <p14:creationId xmlns:p14="http://schemas.microsoft.com/office/powerpoint/2010/main" val="3460924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1">
            <a:extLst>
              <a:ext uri="{FF2B5EF4-FFF2-40B4-BE49-F238E27FC236}">
                <a16:creationId xmlns:a16="http://schemas.microsoft.com/office/drawing/2014/main" id="{4714E2D5-9B25-4C64-967D-EB8E27F76164}"/>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spc="600" dirty="0">
                <a:solidFill>
                  <a:srgbClr val="0F1B35"/>
                </a:solidFill>
                <a:latin typeface="Futura "/>
              </a:rPr>
              <a:t>BIRTH OF BITCOIN</a:t>
            </a:r>
          </a:p>
        </p:txBody>
      </p:sp>
      <p:grpSp>
        <p:nvGrpSpPr>
          <p:cNvPr id="19" name="Group 18">
            <a:extLst>
              <a:ext uri="{FF2B5EF4-FFF2-40B4-BE49-F238E27FC236}">
                <a16:creationId xmlns:a16="http://schemas.microsoft.com/office/drawing/2014/main" id="{7C002EAF-52D1-4C03-914E-47F79AF800F8}"/>
              </a:ext>
            </a:extLst>
          </p:cNvPr>
          <p:cNvGrpSpPr/>
          <p:nvPr/>
        </p:nvGrpSpPr>
        <p:grpSpPr>
          <a:xfrm>
            <a:off x="-10414" y="660400"/>
            <a:ext cx="12187447" cy="12700"/>
            <a:chOff x="-10414" y="660400"/>
            <a:chExt cx="12187447" cy="12700"/>
          </a:xfrm>
        </p:grpSpPr>
        <p:cxnSp>
          <p:nvCxnSpPr>
            <p:cNvPr id="4" name="Straight Connector 3">
              <a:extLst>
                <a:ext uri="{FF2B5EF4-FFF2-40B4-BE49-F238E27FC236}">
                  <a16:creationId xmlns:a16="http://schemas.microsoft.com/office/drawing/2014/main" id="{B88139DC-2256-45BE-8FAF-402F9D680C9D}"/>
                </a:ext>
              </a:extLst>
            </p:cNvPr>
            <p:cNvCxnSpPr>
              <a:cxnSpLocks/>
            </p:cNvCxnSpPr>
            <p:nvPr/>
          </p:nvCxnSpPr>
          <p:spPr>
            <a:xfrm>
              <a:off x="-10414" y="660400"/>
              <a:ext cx="4214279" cy="8262"/>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9E5C12EB-0BCA-4C94-B4B3-DFAF268B3A4A}"/>
                </a:ext>
              </a:extLst>
            </p:cNvPr>
            <p:cNvCxnSpPr>
              <a:cxnSpLocks/>
            </p:cNvCxnSpPr>
            <p:nvPr/>
          </p:nvCxnSpPr>
          <p:spPr>
            <a:xfrm>
              <a:off x="7837714" y="660400"/>
              <a:ext cx="4339319" cy="1270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grpSp>
      <p:sp>
        <p:nvSpPr>
          <p:cNvPr id="6" name="Title 1">
            <a:extLst>
              <a:ext uri="{FF2B5EF4-FFF2-40B4-BE49-F238E27FC236}">
                <a16:creationId xmlns:a16="http://schemas.microsoft.com/office/drawing/2014/main" id="{D9CB94B7-605D-471A-BD3D-48461D597B4E}"/>
              </a:ext>
            </a:extLst>
          </p:cNvPr>
          <p:cNvSpPr txBox="1">
            <a:spLocks/>
          </p:cNvSpPr>
          <p:nvPr/>
        </p:nvSpPr>
        <p:spPr>
          <a:xfrm>
            <a:off x="3956824" y="1988265"/>
            <a:ext cx="3704259" cy="400110"/>
          </a:xfrm>
          <a:prstGeom prst="rect">
            <a:avLst/>
          </a:prstGeom>
        </p:spPr>
        <p:txBody>
          <a:bodyPr wrap="none">
            <a:spAutoFit/>
          </a:bodyPr>
          <a:lstStyle>
            <a:defPPr>
              <a:defRPr lang="fr-FR"/>
            </a:defPPr>
            <a:lvl1pPr>
              <a:defRPr b="1">
                <a:latin typeface="Futura "/>
              </a:defRPr>
            </a:lvl1pPr>
          </a:lstStyle>
          <a:p>
            <a:r>
              <a:rPr lang="en-US" sz="2000" dirty="0">
                <a:solidFill>
                  <a:srgbClr val="0F1B35"/>
                </a:solidFill>
              </a:rPr>
              <a:t>Quest of digital money / gold</a:t>
            </a:r>
          </a:p>
        </p:txBody>
      </p:sp>
      <p:sp>
        <p:nvSpPr>
          <p:cNvPr id="11" name="Rectangle: Rounded Corners 10">
            <a:extLst>
              <a:ext uri="{FF2B5EF4-FFF2-40B4-BE49-F238E27FC236}">
                <a16:creationId xmlns:a16="http://schemas.microsoft.com/office/drawing/2014/main" id="{4EE48576-6BB7-4655-B00D-128A594463BA}"/>
              </a:ext>
            </a:extLst>
          </p:cNvPr>
          <p:cNvSpPr/>
          <p:nvPr/>
        </p:nvSpPr>
        <p:spPr>
          <a:xfrm>
            <a:off x="5685583" y="1182350"/>
            <a:ext cx="798582" cy="442674"/>
          </a:xfrm>
          <a:prstGeom prst="roundRect">
            <a:avLst/>
          </a:prstGeom>
        </p:spPr>
        <p:txBody>
          <a:bodyPr wrap="none">
            <a:spAutoFit/>
          </a:bodyPr>
          <a:lstStyle/>
          <a:p>
            <a:r>
              <a:rPr lang="en-US" sz="2000" b="1" dirty="0">
                <a:solidFill>
                  <a:srgbClr val="0F1B35"/>
                </a:solidFill>
                <a:latin typeface="Futura "/>
              </a:rPr>
              <a:t>2008</a:t>
            </a:r>
            <a:endParaRPr lang="en-GB" sz="2000" b="1" dirty="0">
              <a:solidFill>
                <a:srgbClr val="0F1B35"/>
              </a:solidFill>
              <a:latin typeface="Futura "/>
            </a:endParaRPr>
          </a:p>
        </p:txBody>
      </p:sp>
      <p:sp>
        <p:nvSpPr>
          <p:cNvPr id="12" name="Rectangle: Rounded Corners 11">
            <a:extLst>
              <a:ext uri="{FF2B5EF4-FFF2-40B4-BE49-F238E27FC236}">
                <a16:creationId xmlns:a16="http://schemas.microsoft.com/office/drawing/2014/main" id="{EDA8118C-D6CA-4919-B098-893A101D4D31}"/>
              </a:ext>
            </a:extLst>
          </p:cNvPr>
          <p:cNvSpPr/>
          <p:nvPr/>
        </p:nvSpPr>
        <p:spPr>
          <a:xfrm>
            <a:off x="323850" y="3190286"/>
            <a:ext cx="5467350" cy="2677908"/>
          </a:xfrm>
          <a:prstGeom prst="roundRect">
            <a:avLst>
              <a:gd name="adj" fmla="val 821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en-US" b="1" dirty="0">
                <a:solidFill>
                  <a:srgbClr val="0F1B35"/>
                </a:solidFill>
                <a:latin typeface="Futura "/>
              </a:rPr>
              <a:t>A technological break-through</a:t>
            </a:r>
          </a:p>
          <a:p>
            <a:pPr algn="ctr">
              <a:lnSpc>
                <a:spcPct val="200000"/>
              </a:lnSpc>
            </a:pPr>
            <a:endParaRPr lang="en-US" b="1" dirty="0">
              <a:solidFill>
                <a:srgbClr val="0F1B35"/>
              </a:solidFill>
              <a:latin typeface="Futura "/>
            </a:endParaRPr>
          </a:p>
          <a:p>
            <a:pPr algn="ctr">
              <a:lnSpc>
                <a:spcPct val="200000"/>
              </a:lnSpc>
            </a:pPr>
            <a:endParaRPr lang="en-US" b="1" dirty="0">
              <a:solidFill>
                <a:srgbClr val="0F1B35"/>
              </a:solidFill>
              <a:latin typeface="Futura "/>
            </a:endParaRPr>
          </a:p>
          <a:p>
            <a:pPr algn="ctr">
              <a:lnSpc>
                <a:spcPct val="200000"/>
              </a:lnSpc>
            </a:pPr>
            <a:endParaRPr lang="en-US" b="1" dirty="0">
              <a:solidFill>
                <a:srgbClr val="0F1B35"/>
              </a:solidFill>
              <a:latin typeface="Futura "/>
            </a:endParaRPr>
          </a:p>
        </p:txBody>
      </p:sp>
      <p:sp>
        <p:nvSpPr>
          <p:cNvPr id="7" name="Content Placeholder 2">
            <a:extLst>
              <a:ext uri="{FF2B5EF4-FFF2-40B4-BE49-F238E27FC236}">
                <a16:creationId xmlns:a16="http://schemas.microsoft.com/office/drawing/2014/main" id="{EBC39E7A-5D3A-4F71-94B5-791B0897FB82}"/>
              </a:ext>
            </a:extLst>
          </p:cNvPr>
          <p:cNvSpPr txBox="1">
            <a:spLocks/>
          </p:cNvSpPr>
          <p:nvPr/>
        </p:nvSpPr>
        <p:spPr>
          <a:xfrm>
            <a:off x="604852" y="4118749"/>
            <a:ext cx="5047446" cy="149634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200000"/>
              </a:lnSpc>
              <a:buFont typeface="Arial" panose="020B0604020202020204" pitchFamily="34" charset="0"/>
              <a:buNone/>
            </a:pPr>
            <a:r>
              <a:rPr lang="en-US" sz="1900" dirty="0">
                <a:solidFill>
                  <a:srgbClr val="0F1B35"/>
                </a:solidFill>
                <a:latin typeface="Futura "/>
              </a:rPr>
              <a:t>First solution to the double spending issue</a:t>
            </a:r>
          </a:p>
          <a:p>
            <a:pPr marL="0" indent="0" algn="ctr">
              <a:lnSpc>
                <a:spcPct val="200000"/>
              </a:lnSpc>
              <a:buFont typeface="Arial" panose="020B0604020202020204" pitchFamily="34" charset="0"/>
              <a:buNone/>
            </a:pPr>
            <a:r>
              <a:rPr lang="en-US" sz="1900" dirty="0">
                <a:solidFill>
                  <a:srgbClr val="0F1B35"/>
                </a:solidFill>
                <a:latin typeface="Futura "/>
              </a:rPr>
              <a:t>Satoshi Nakamoto’s whitepaper (Bitcoin)</a:t>
            </a:r>
          </a:p>
          <a:p>
            <a:pPr>
              <a:lnSpc>
                <a:spcPct val="200000"/>
              </a:lnSpc>
            </a:pPr>
            <a:endParaRPr lang="en-US" sz="1400" dirty="0">
              <a:solidFill>
                <a:srgbClr val="0F1B35"/>
              </a:solidFill>
              <a:latin typeface="Futura "/>
            </a:endParaRPr>
          </a:p>
        </p:txBody>
      </p:sp>
      <p:sp>
        <p:nvSpPr>
          <p:cNvPr id="13" name="Rectangle: Rounded Corners 12">
            <a:extLst>
              <a:ext uri="{FF2B5EF4-FFF2-40B4-BE49-F238E27FC236}">
                <a16:creationId xmlns:a16="http://schemas.microsoft.com/office/drawing/2014/main" id="{F8B0A24C-E590-426A-A0C4-D114B5FA684D}"/>
              </a:ext>
            </a:extLst>
          </p:cNvPr>
          <p:cNvSpPr/>
          <p:nvPr/>
        </p:nvSpPr>
        <p:spPr>
          <a:xfrm>
            <a:off x="6261898" y="3190286"/>
            <a:ext cx="5467350" cy="2677908"/>
          </a:xfrm>
          <a:prstGeom prst="roundRect">
            <a:avLst>
              <a:gd name="adj" fmla="val 9513"/>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F1B35"/>
              </a:solidFill>
              <a:latin typeface="Futura Medium" panose="020B0602020204020303" pitchFamily="34" charset="-79"/>
              <a:cs typeface="Futura Medium" panose="020B0602020204020303" pitchFamily="34" charset="-79"/>
            </a:endParaRPr>
          </a:p>
          <a:p>
            <a:pPr algn="ctr"/>
            <a:r>
              <a:rPr lang="en-US" b="1" dirty="0">
                <a:solidFill>
                  <a:srgbClr val="0F1B35"/>
                </a:solidFill>
                <a:latin typeface="Futura Medium" panose="020B0602020204020303" pitchFamily="34" charset="-79"/>
                <a:cs typeface="Futura Medium" panose="020B0602020204020303" pitchFamily="34" charset="-79"/>
              </a:rPr>
              <a:t>Financial context</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8" name="Espace réservé du contenu 9">
            <a:extLst>
              <a:ext uri="{FF2B5EF4-FFF2-40B4-BE49-F238E27FC236}">
                <a16:creationId xmlns:a16="http://schemas.microsoft.com/office/drawing/2014/main" id="{7B1E8875-2D03-4DD3-A25E-A43566B74E15}"/>
              </a:ext>
            </a:extLst>
          </p:cNvPr>
          <p:cNvSpPr txBox="1">
            <a:spLocks/>
          </p:cNvSpPr>
          <p:nvPr/>
        </p:nvSpPr>
        <p:spPr>
          <a:xfrm>
            <a:off x="6400800" y="4103905"/>
            <a:ext cx="5467350" cy="1691954"/>
          </a:xfrm>
          <a:prstGeom prst="rect">
            <a:avLst/>
          </a:prstGeom>
        </p:spPr>
        <p:txBody>
          <a:bodyPr>
            <a:normAutofit/>
          </a:bodyPr>
          <a:lstStyle>
            <a:defPPr>
              <a:defRPr lang="fr-FR"/>
            </a:defPPr>
            <a:lvl1pPr indent="0" algn="ctr">
              <a:lnSpc>
                <a:spcPct val="200000"/>
              </a:lnSpc>
              <a:spcBef>
                <a:spcPts val="1000"/>
              </a:spcBef>
              <a:buFont typeface="Arial" panose="020B0604020202020204" pitchFamily="34" charset="0"/>
              <a:buNone/>
              <a:defRPr sz="1900">
                <a:solidFill>
                  <a:schemeClr val="bg1"/>
                </a:solidFill>
                <a:latin typeface="Futura "/>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err="1">
                <a:solidFill>
                  <a:srgbClr val="0F1B35"/>
                </a:solidFill>
              </a:rPr>
              <a:t>Subprimes</a:t>
            </a:r>
            <a:r>
              <a:rPr lang="en-US" dirty="0">
                <a:solidFill>
                  <a:srgbClr val="0F1B35"/>
                </a:solidFill>
              </a:rPr>
              <a:t> &amp; financial crisis</a:t>
            </a:r>
          </a:p>
          <a:p>
            <a:r>
              <a:rPr lang="en-US" dirty="0">
                <a:solidFill>
                  <a:srgbClr val="0F1B35"/>
                </a:solidFill>
              </a:rPr>
              <a:t>Loss of trust in commercial and central banks</a:t>
            </a:r>
          </a:p>
        </p:txBody>
      </p:sp>
      <p:pic>
        <p:nvPicPr>
          <p:cNvPr id="15" name="Graphic 14">
            <a:extLst>
              <a:ext uri="{FF2B5EF4-FFF2-40B4-BE49-F238E27FC236}">
                <a16:creationId xmlns:a16="http://schemas.microsoft.com/office/drawing/2014/main" id="{368345B7-6E02-4F80-8D48-80040D043CD7}"/>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xmlns="" xmlns:mv="urn:schemas-microsoft-com:mac:vml" xmlns:mc="http://schemas.openxmlformats.org/markup-compatibility/2006" r:embed="rId3"/>
              </a:ext>
            </a:extLst>
          </a:blip>
          <a:srcRect b="20212"/>
          <a:stretch/>
        </p:blipFill>
        <p:spPr>
          <a:xfrm>
            <a:off x="8352244" y="2287383"/>
            <a:ext cx="1968041" cy="897699"/>
          </a:xfrm>
          <a:prstGeom prst="rect">
            <a:avLst/>
          </a:prstGeom>
        </p:spPr>
      </p:pic>
      <p:pic>
        <p:nvPicPr>
          <p:cNvPr id="17" name="Graphic 16">
            <a:extLst>
              <a:ext uri="{FF2B5EF4-FFF2-40B4-BE49-F238E27FC236}">
                <a16:creationId xmlns:a16="http://schemas.microsoft.com/office/drawing/2014/main" id="{19957807-4163-4E44-A9F1-3E8E506D3D5C}"/>
              </a:ext>
            </a:extLst>
          </p:cNvPr>
          <p:cNvPicPr>
            <a:picLocks noChangeAspect="1"/>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xmlns="" xmlns:mv="urn:schemas-microsoft-com:mac:vml" xmlns:mc="http://schemas.openxmlformats.org/markup-compatibility/2006" r:embed="rId5"/>
              </a:ext>
            </a:extLst>
          </a:blip>
          <a:srcRect b="15985"/>
          <a:stretch/>
        </p:blipFill>
        <p:spPr>
          <a:xfrm>
            <a:off x="1128765" y="1986573"/>
            <a:ext cx="1266696" cy="1330265"/>
          </a:xfrm>
          <a:prstGeom prst="rect">
            <a:avLst/>
          </a:prstGeom>
        </p:spPr>
      </p:pic>
      <p:pic>
        <p:nvPicPr>
          <p:cNvPr id="18" name="Picture 17" descr="A close up of a logo&#10;&#10;Description automatically generated">
            <a:extLst>
              <a:ext uri="{FF2B5EF4-FFF2-40B4-BE49-F238E27FC236}">
                <a16:creationId xmlns:a16="http://schemas.microsoft.com/office/drawing/2014/main" id="{85A03308-47EE-4865-B793-A0B18335F52A}"/>
              </a:ext>
            </a:extLst>
          </p:cNvPr>
          <p:cNvPicPr>
            <a:picLocks noChangeAspect="1"/>
          </p:cNvPicPr>
          <p:nvPr/>
        </p:nvPicPr>
        <p:blipFill rotWithShape="1">
          <a:blip r:embed="rId6">
            <a:extLst>
              <a:ext uri="{28A0092B-C50C-407E-A947-70E740481C1C}">
                <a14:useLocalDpi xmlns:a14="http://schemas.microsoft.com/office/drawing/2010/main" val="0"/>
              </a:ext>
            </a:extLst>
          </a:blip>
          <a:srcRect b="28261"/>
          <a:stretch/>
        </p:blipFill>
        <p:spPr>
          <a:xfrm>
            <a:off x="11234308" y="6059095"/>
            <a:ext cx="943201" cy="676644"/>
          </a:xfrm>
          <a:prstGeom prst="rect">
            <a:avLst/>
          </a:prstGeom>
        </p:spPr>
      </p:pic>
    </p:spTree>
    <p:extLst>
      <p:ext uri="{BB962C8B-B14F-4D97-AF65-F5344CB8AC3E}">
        <p14:creationId xmlns:p14="http://schemas.microsoft.com/office/powerpoint/2010/main" val="2220551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inVertic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1">
            <a:extLst>
              <a:ext uri="{FF2B5EF4-FFF2-40B4-BE49-F238E27FC236}">
                <a16:creationId xmlns:a16="http://schemas.microsoft.com/office/drawing/2014/main" id="{0B3BC54E-9722-4918-B9DB-6B9120C8596A}"/>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spc="600" dirty="0">
                <a:solidFill>
                  <a:srgbClr val="0F1B35"/>
                </a:solidFill>
                <a:latin typeface="Futura "/>
              </a:rPr>
              <a:t>WHAT IS BLOCKCHAIN?</a:t>
            </a:r>
          </a:p>
        </p:txBody>
      </p:sp>
      <p:grpSp>
        <p:nvGrpSpPr>
          <p:cNvPr id="24" name="Group 23">
            <a:extLst>
              <a:ext uri="{FF2B5EF4-FFF2-40B4-BE49-F238E27FC236}">
                <a16:creationId xmlns:a16="http://schemas.microsoft.com/office/drawing/2014/main" id="{EC6212AE-1BD6-441D-9BB2-36928A92FE01}"/>
              </a:ext>
            </a:extLst>
          </p:cNvPr>
          <p:cNvGrpSpPr/>
          <p:nvPr/>
        </p:nvGrpSpPr>
        <p:grpSpPr>
          <a:xfrm>
            <a:off x="-7605" y="660400"/>
            <a:ext cx="12184638" cy="12700"/>
            <a:chOff x="-7605" y="660400"/>
            <a:chExt cx="12184638" cy="12700"/>
          </a:xfrm>
        </p:grpSpPr>
        <p:cxnSp>
          <p:nvCxnSpPr>
            <p:cNvPr id="4" name="Straight Connector 3">
              <a:extLst>
                <a:ext uri="{FF2B5EF4-FFF2-40B4-BE49-F238E27FC236}">
                  <a16:creationId xmlns:a16="http://schemas.microsoft.com/office/drawing/2014/main" id="{975309FE-C20D-4DEE-9588-6686A2A7EEEF}"/>
                </a:ext>
              </a:extLst>
            </p:cNvPr>
            <p:cNvCxnSpPr>
              <a:cxnSpLocks/>
            </p:cNvCxnSpPr>
            <p:nvPr/>
          </p:nvCxnSpPr>
          <p:spPr>
            <a:xfrm>
              <a:off x="-7605" y="660400"/>
              <a:ext cx="3273319"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0171DB19-962D-4A2C-B596-AE45AC549AC6}"/>
                </a:ext>
              </a:extLst>
            </p:cNvPr>
            <p:cNvCxnSpPr>
              <a:cxnSpLocks/>
            </p:cNvCxnSpPr>
            <p:nvPr/>
          </p:nvCxnSpPr>
          <p:spPr>
            <a:xfrm>
              <a:off x="8873412" y="673100"/>
              <a:ext cx="3303621"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grpSp>
      <p:sp>
        <p:nvSpPr>
          <p:cNvPr id="7" name="CustomShape 13">
            <a:extLst>
              <a:ext uri="{FF2B5EF4-FFF2-40B4-BE49-F238E27FC236}">
                <a16:creationId xmlns:a16="http://schemas.microsoft.com/office/drawing/2014/main" id="{830EBDA4-F20F-4FA1-8ED1-BA7CB972AEDA}"/>
              </a:ext>
            </a:extLst>
          </p:cNvPr>
          <p:cNvSpPr/>
          <p:nvPr/>
        </p:nvSpPr>
        <p:spPr>
          <a:xfrm>
            <a:off x="3577862" y="1423183"/>
            <a:ext cx="5211318" cy="1355854"/>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457200" indent="-456120">
              <a:buClr>
                <a:schemeClr val="bg1">
                  <a:lumMod val="50000"/>
                </a:schemeClr>
              </a:buClr>
            </a:pPr>
            <a:r>
              <a:rPr lang="en-US" spc="-1" dirty="0">
                <a:solidFill>
                  <a:schemeClr val="bg1">
                    <a:lumMod val="50000"/>
                  </a:schemeClr>
                </a:solidFill>
                <a:latin typeface="Futura "/>
                <a:ea typeface="Open Sans Light"/>
              </a:rPr>
              <a:t>Distributed Ledger managed through:</a:t>
            </a:r>
          </a:p>
          <a:p>
            <a:pPr marL="457200" indent="-456120">
              <a:buClr>
                <a:schemeClr val="bg1">
                  <a:lumMod val="50000"/>
                </a:schemeClr>
              </a:buClr>
            </a:pPr>
            <a:endParaRPr lang="en-US" spc="-1" dirty="0">
              <a:solidFill>
                <a:schemeClr val="bg1">
                  <a:lumMod val="50000"/>
                </a:schemeClr>
              </a:solidFill>
              <a:latin typeface="Futura "/>
              <a:ea typeface="Open Sans Light"/>
            </a:endParaRPr>
          </a:p>
          <a:p>
            <a:pPr marL="457200" indent="-456120">
              <a:lnSpc>
                <a:spcPct val="100000"/>
              </a:lnSpc>
              <a:buClr>
                <a:schemeClr val="bg1">
                  <a:lumMod val="50000"/>
                </a:schemeClr>
              </a:buClr>
              <a:buFont typeface="Arial" panose="020B0604020202020204" pitchFamily="34" charset="0"/>
              <a:buChar char="•"/>
            </a:pPr>
            <a:r>
              <a:rPr lang="en-US" b="0" strike="noStrike" spc="-1" dirty="0">
                <a:solidFill>
                  <a:schemeClr val="bg1">
                    <a:lumMod val="50000"/>
                  </a:schemeClr>
                </a:solidFill>
                <a:latin typeface="Futura "/>
                <a:ea typeface="Open Sans Light"/>
              </a:rPr>
              <a:t>A </a:t>
            </a:r>
            <a:r>
              <a:rPr lang="en-US" spc="-1" dirty="0">
                <a:solidFill>
                  <a:schemeClr val="bg1">
                    <a:lumMod val="50000"/>
                  </a:schemeClr>
                </a:solidFill>
                <a:latin typeface="Futura "/>
                <a:ea typeface="Open Sans Light"/>
              </a:rPr>
              <a:t>peer to peer network (of nodes)</a:t>
            </a:r>
            <a:endParaRPr lang="en-US" b="0" strike="noStrike" spc="-1" dirty="0">
              <a:solidFill>
                <a:schemeClr val="bg1">
                  <a:lumMod val="50000"/>
                </a:schemeClr>
              </a:solidFill>
              <a:latin typeface="Futura "/>
              <a:ea typeface="Open Sans Light"/>
            </a:endParaRPr>
          </a:p>
          <a:p>
            <a:pPr marL="457200" indent="-456120">
              <a:lnSpc>
                <a:spcPct val="100000"/>
              </a:lnSpc>
              <a:buClr>
                <a:schemeClr val="bg1">
                  <a:lumMod val="50000"/>
                </a:schemeClr>
              </a:buClr>
              <a:buFont typeface="Arial" panose="020B0604020202020204" pitchFamily="34" charset="0"/>
              <a:buChar char="•"/>
            </a:pPr>
            <a:r>
              <a:rPr lang="en-US" b="0" strike="noStrike" spc="-1" dirty="0">
                <a:solidFill>
                  <a:schemeClr val="bg1">
                    <a:lumMod val="50000"/>
                  </a:schemeClr>
                </a:solidFill>
                <a:latin typeface="Futura "/>
                <a:ea typeface="Open Sans Light"/>
              </a:rPr>
              <a:t>A </a:t>
            </a:r>
            <a:r>
              <a:rPr lang="en-US" spc="-1" dirty="0">
                <a:solidFill>
                  <a:schemeClr val="bg1">
                    <a:lumMod val="50000"/>
                  </a:schemeClr>
                </a:solidFill>
                <a:latin typeface="Futura "/>
                <a:ea typeface="Open Sans Light"/>
              </a:rPr>
              <a:t>consensus protocol (Proof of Work, etc.)</a:t>
            </a:r>
            <a:endParaRPr lang="en-US" b="0" strike="noStrike" spc="-1" dirty="0">
              <a:solidFill>
                <a:schemeClr val="bg1">
                  <a:lumMod val="50000"/>
                </a:schemeClr>
              </a:solidFill>
              <a:latin typeface="Futura "/>
            </a:endParaRPr>
          </a:p>
          <a:p>
            <a:pPr marL="457200" indent="-456120">
              <a:lnSpc>
                <a:spcPct val="100000"/>
              </a:lnSpc>
              <a:buClr>
                <a:schemeClr val="bg1">
                  <a:lumMod val="50000"/>
                </a:schemeClr>
              </a:buClr>
              <a:buFont typeface="Arial" panose="020B0604020202020204" pitchFamily="34" charset="0"/>
              <a:buChar char="•"/>
            </a:pPr>
            <a:r>
              <a:rPr lang="en-US" b="0" strike="noStrike" spc="-1" dirty="0">
                <a:solidFill>
                  <a:schemeClr val="bg1">
                    <a:lumMod val="50000"/>
                  </a:schemeClr>
                </a:solidFill>
                <a:latin typeface="Futura "/>
                <a:ea typeface="Open Sans Light"/>
              </a:rPr>
              <a:t>A cryptographic &amp; asymmetric protocol</a:t>
            </a:r>
          </a:p>
          <a:p>
            <a:pPr marL="457200" indent="-456120">
              <a:lnSpc>
                <a:spcPct val="100000"/>
              </a:lnSpc>
              <a:buClr>
                <a:srgbClr val="212942"/>
              </a:buClr>
              <a:buFont typeface="Open Sans Light"/>
              <a:buAutoNum type="arabicPeriod"/>
            </a:pPr>
            <a:endParaRPr lang="en-US" spc="-1" dirty="0">
              <a:solidFill>
                <a:schemeClr val="bg1">
                  <a:lumMod val="50000"/>
                </a:schemeClr>
              </a:solidFill>
              <a:latin typeface="Futura "/>
            </a:endParaRPr>
          </a:p>
          <a:p>
            <a:pPr marL="1080">
              <a:lnSpc>
                <a:spcPct val="100000"/>
              </a:lnSpc>
              <a:buClr>
                <a:srgbClr val="212942"/>
              </a:buClr>
            </a:pPr>
            <a:endParaRPr lang="en-US" b="0" strike="noStrike" spc="-1" dirty="0">
              <a:solidFill>
                <a:schemeClr val="bg1">
                  <a:lumMod val="50000"/>
                </a:schemeClr>
              </a:solidFill>
              <a:latin typeface="Futura "/>
            </a:endParaRPr>
          </a:p>
        </p:txBody>
      </p:sp>
      <p:pic>
        <p:nvPicPr>
          <p:cNvPr id="51" name="Picture 22" descr="A close up of a logo&#10;&#10;Description automatically generated">
            <a:extLst>
              <a:ext uri="{FF2B5EF4-FFF2-40B4-BE49-F238E27FC236}">
                <a16:creationId xmlns:a16="http://schemas.microsoft.com/office/drawing/2014/main" id="{E081A274-EADA-4617-9588-72CE391D4915}"/>
              </a:ext>
            </a:extLst>
          </p:cNvPr>
          <p:cNvPicPr>
            <a:picLocks noChangeAspect="1"/>
          </p:cNvPicPr>
          <p:nvPr/>
        </p:nvPicPr>
        <p:blipFill rotWithShape="1">
          <a:blip r:embed="rId2">
            <a:extLst>
              <a:ext uri="{28A0092B-C50C-407E-A947-70E740481C1C}">
                <a14:useLocalDpi xmlns:a14="http://schemas.microsoft.com/office/drawing/2010/main" val="0"/>
              </a:ext>
            </a:extLst>
          </a:blip>
          <a:srcRect b="28261"/>
          <a:stretch/>
        </p:blipFill>
        <p:spPr>
          <a:xfrm>
            <a:off x="11234308" y="6059095"/>
            <a:ext cx="943201" cy="676644"/>
          </a:xfrm>
          <a:prstGeom prst="rect">
            <a:avLst/>
          </a:prstGeom>
        </p:spPr>
      </p:pic>
      <p:pic>
        <p:nvPicPr>
          <p:cNvPr id="52" name="Image 51" descr="Bitcoin.svg.png"/>
          <p:cNvPicPr>
            <a:picLocks noChangeAspect="1"/>
          </p:cNvPicPr>
          <p:nvPr/>
        </p:nvPicPr>
        <p:blipFill>
          <a:blip r:embed="rId3"/>
          <a:stretch>
            <a:fillRect/>
          </a:stretch>
        </p:blipFill>
        <p:spPr>
          <a:xfrm>
            <a:off x="4327168" y="5382029"/>
            <a:ext cx="1161600" cy="1161600"/>
          </a:xfrm>
          <a:prstGeom prst="rect">
            <a:avLst/>
          </a:prstGeom>
        </p:spPr>
      </p:pic>
      <p:pic>
        <p:nvPicPr>
          <p:cNvPr id="53" name="Image 52" descr="ETH.png"/>
          <p:cNvPicPr>
            <a:picLocks noChangeAspect="1"/>
          </p:cNvPicPr>
          <p:nvPr/>
        </p:nvPicPr>
        <p:blipFill>
          <a:blip r:embed="rId4"/>
          <a:stretch>
            <a:fillRect/>
          </a:stretch>
        </p:blipFill>
        <p:spPr>
          <a:xfrm>
            <a:off x="6854379" y="5331729"/>
            <a:ext cx="1236198" cy="1236198"/>
          </a:xfrm>
          <a:prstGeom prst="rect">
            <a:avLst/>
          </a:prstGeom>
        </p:spPr>
      </p:pic>
      <p:grpSp>
        <p:nvGrpSpPr>
          <p:cNvPr id="56" name="Grouper 55"/>
          <p:cNvGrpSpPr/>
          <p:nvPr/>
        </p:nvGrpSpPr>
        <p:grpSpPr>
          <a:xfrm>
            <a:off x="3105763" y="2873078"/>
            <a:ext cx="6588740" cy="2483801"/>
            <a:chOff x="3105763" y="2873078"/>
            <a:chExt cx="6588740" cy="2483801"/>
          </a:xfrm>
        </p:grpSpPr>
        <p:pic>
          <p:nvPicPr>
            <p:cNvPr id="54" name="Image 53" descr="blockchain_illustration.png"/>
            <p:cNvPicPr>
              <a:picLocks noChangeAspect="1"/>
            </p:cNvPicPr>
            <p:nvPr/>
          </p:nvPicPr>
          <p:blipFill>
            <a:blip r:embed="rId5"/>
            <a:stretch>
              <a:fillRect/>
            </a:stretch>
          </p:blipFill>
          <p:spPr>
            <a:xfrm>
              <a:off x="3105763" y="2873078"/>
              <a:ext cx="5741570" cy="2401890"/>
            </a:xfrm>
            <a:prstGeom prst="rect">
              <a:avLst/>
            </a:prstGeom>
          </p:spPr>
        </p:pic>
        <p:sp>
          <p:nvSpPr>
            <p:cNvPr id="55" name="Rectangle 54"/>
            <p:cNvSpPr/>
            <p:nvPr/>
          </p:nvSpPr>
          <p:spPr>
            <a:xfrm>
              <a:off x="8009595" y="4879036"/>
              <a:ext cx="1684908" cy="477843"/>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2392258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1">
            <a:extLst>
              <a:ext uri="{FF2B5EF4-FFF2-40B4-BE49-F238E27FC236}">
                <a16:creationId xmlns:a16="http://schemas.microsoft.com/office/drawing/2014/main" id="{0B3BC54E-9722-4918-B9DB-6B9120C8596A}"/>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spc="600" dirty="0">
                <a:solidFill>
                  <a:srgbClr val="0F1B35"/>
                </a:solidFill>
                <a:latin typeface="Futura "/>
              </a:rPr>
              <a:t>WHAT ENABLES BLOCKCHAIN?</a:t>
            </a:r>
          </a:p>
        </p:txBody>
      </p:sp>
      <p:grpSp>
        <p:nvGrpSpPr>
          <p:cNvPr id="2" name="Group 23">
            <a:extLst>
              <a:ext uri="{FF2B5EF4-FFF2-40B4-BE49-F238E27FC236}">
                <a16:creationId xmlns:a16="http://schemas.microsoft.com/office/drawing/2014/main" id="{EC6212AE-1BD6-441D-9BB2-36928A92FE01}"/>
              </a:ext>
            </a:extLst>
          </p:cNvPr>
          <p:cNvGrpSpPr/>
          <p:nvPr/>
        </p:nvGrpSpPr>
        <p:grpSpPr>
          <a:xfrm>
            <a:off x="-7605" y="660400"/>
            <a:ext cx="12184638" cy="12700"/>
            <a:chOff x="-7605" y="660400"/>
            <a:chExt cx="12184638" cy="12700"/>
          </a:xfrm>
        </p:grpSpPr>
        <p:cxnSp>
          <p:nvCxnSpPr>
            <p:cNvPr id="4" name="Straight Connector 3">
              <a:extLst>
                <a:ext uri="{FF2B5EF4-FFF2-40B4-BE49-F238E27FC236}">
                  <a16:creationId xmlns:a16="http://schemas.microsoft.com/office/drawing/2014/main" id="{975309FE-C20D-4DEE-9588-6686A2A7EEEF}"/>
                </a:ext>
              </a:extLst>
            </p:cNvPr>
            <p:cNvCxnSpPr>
              <a:cxnSpLocks/>
            </p:cNvCxnSpPr>
            <p:nvPr/>
          </p:nvCxnSpPr>
          <p:spPr>
            <a:xfrm>
              <a:off x="-7605" y="660400"/>
              <a:ext cx="3273319"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0171DB19-962D-4A2C-B596-AE45AC549AC6}"/>
                </a:ext>
              </a:extLst>
            </p:cNvPr>
            <p:cNvCxnSpPr>
              <a:cxnSpLocks/>
            </p:cNvCxnSpPr>
            <p:nvPr/>
          </p:nvCxnSpPr>
          <p:spPr>
            <a:xfrm>
              <a:off x="8873412" y="673100"/>
              <a:ext cx="3303621"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grpSp>
      <p:sp>
        <p:nvSpPr>
          <p:cNvPr id="10" name="Rectangle à coins arrondis 14">
            <a:extLst>
              <a:ext uri="{FF2B5EF4-FFF2-40B4-BE49-F238E27FC236}">
                <a16:creationId xmlns:a16="http://schemas.microsoft.com/office/drawing/2014/main" id="{D750B021-C507-4F3F-97CC-01BF4AD3891A}"/>
              </a:ext>
            </a:extLst>
          </p:cNvPr>
          <p:cNvSpPr/>
          <p:nvPr/>
        </p:nvSpPr>
        <p:spPr>
          <a:xfrm>
            <a:off x="8278999" y="2731687"/>
            <a:ext cx="3613230" cy="1394626"/>
          </a:xfrm>
          <a:prstGeom prst="roundRect">
            <a:avLst>
              <a:gd name="adj" fmla="val 5471"/>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b="1" dirty="0">
                <a:solidFill>
                  <a:srgbClr val="0F1B35"/>
                </a:solidFill>
                <a:latin typeface="Futura "/>
              </a:rPr>
              <a:t>PLUG &amp; PLAY: TASKS’ AUTOMATION</a:t>
            </a:r>
            <a:endParaRPr lang="en-US" sz="1600" dirty="0">
              <a:solidFill>
                <a:srgbClr val="0F1B35"/>
              </a:solidFill>
              <a:latin typeface="Futura "/>
              <a:ea typeface="Calibri" panose="020F0502020204030204" pitchFamily="34" charset="0"/>
              <a:cs typeface="Calibri" panose="020F0502020204030204" pitchFamily="34" charset="0"/>
            </a:endParaRPr>
          </a:p>
          <a:p>
            <a:endParaRPr lang="en-US" sz="1600" dirty="0">
              <a:solidFill>
                <a:srgbClr val="0F1B35"/>
              </a:solidFill>
              <a:latin typeface="Futura "/>
              <a:ea typeface="Calibri" panose="020F0502020204030204" pitchFamily="34" charset="0"/>
              <a:cs typeface="Calibri" panose="020F0502020204030204" pitchFamily="34" charset="0"/>
            </a:endParaRPr>
          </a:p>
          <a:p>
            <a:pPr algn="ctr"/>
            <a:r>
              <a:rPr lang="en-US" sz="1600" b="1" dirty="0">
                <a:solidFill>
                  <a:srgbClr val="0F1B35"/>
                </a:solidFill>
                <a:latin typeface="Futura "/>
                <a:ea typeface="Calibri" panose="020F0502020204030204" pitchFamily="34" charset="0"/>
                <a:cs typeface="Calibri" panose="020F0502020204030204" pitchFamily="34" charset="0"/>
              </a:rPr>
              <a:t>Decentralized computer</a:t>
            </a:r>
          </a:p>
        </p:txBody>
      </p:sp>
      <p:sp>
        <p:nvSpPr>
          <p:cNvPr id="11" name="Rectangle à coins arrondis 12">
            <a:extLst>
              <a:ext uri="{FF2B5EF4-FFF2-40B4-BE49-F238E27FC236}">
                <a16:creationId xmlns:a16="http://schemas.microsoft.com/office/drawing/2014/main" id="{034502CF-D74E-4480-9D94-6BF294AC1341}"/>
              </a:ext>
            </a:extLst>
          </p:cNvPr>
          <p:cNvSpPr/>
          <p:nvPr/>
        </p:nvSpPr>
        <p:spPr>
          <a:xfrm>
            <a:off x="4269115" y="2731687"/>
            <a:ext cx="3613230" cy="1394626"/>
          </a:xfrm>
          <a:prstGeom prst="roundRect">
            <a:avLst>
              <a:gd name="adj" fmla="val 5471"/>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rgbClr val="0F1B35"/>
              </a:solidFill>
              <a:latin typeface="Futura "/>
            </a:endParaRPr>
          </a:p>
          <a:p>
            <a:pPr algn="ctr"/>
            <a:r>
              <a:rPr lang="en-US" sz="1600" b="1" dirty="0">
                <a:solidFill>
                  <a:srgbClr val="0F1B35"/>
                </a:solidFill>
                <a:latin typeface="Futura "/>
              </a:rPr>
              <a:t>DECENTRALIZED TRUSTED THIRD PARTY</a:t>
            </a:r>
          </a:p>
          <a:p>
            <a:pPr algn="ctr">
              <a:defRPr/>
            </a:pPr>
            <a:endParaRPr lang="en-US" sz="1600" b="1" dirty="0">
              <a:solidFill>
                <a:srgbClr val="0F1B35"/>
              </a:solidFill>
              <a:latin typeface="Futura "/>
            </a:endParaRPr>
          </a:p>
          <a:p>
            <a:pPr algn="ctr">
              <a:defRPr/>
            </a:pPr>
            <a:r>
              <a:rPr lang="en-US" sz="1600" b="1" dirty="0">
                <a:solidFill>
                  <a:srgbClr val="0F1B35"/>
                </a:solidFill>
                <a:latin typeface="Futura "/>
              </a:rPr>
              <a:t>“Digital notary”</a:t>
            </a:r>
          </a:p>
          <a:p>
            <a:endParaRPr lang="en-US" sz="1200" dirty="0">
              <a:solidFill>
                <a:srgbClr val="0F1B35"/>
              </a:solidFill>
              <a:latin typeface="Futura "/>
            </a:endParaRPr>
          </a:p>
        </p:txBody>
      </p:sp>
      <p:sp>
        <p:nvSpPr>
          <p:cNvPr id="12" name="Rectangle à coins arrondis 6">
            <a:extLst>
              <a:ext uri="{FF2B5EF4-FFF2-40B4-BE49-F238E27FC236}">
                <a16:creationId xmlns:a16="http://schemas.microsoft.com/office/drawing/2014/main" id="{66F477E0-09D9-4050-821E-358D099E7BAD}"/>
              </a:ext>
            </a:extLst>
          </p:cNvPr>
          <p:cNvSpPr/>
          <p:nvPr/>
        </p:nvSpPr>
        <p:spPr>
          <a:xfrm>
            <a:off x="317636" y="2731687"/>
            <a:ext cx="3554825" cy="1394626"/>
          </a:xfrm>
          <a:prstGeom prst="roundRect">
            <a:avLst>
              <a:gd name="adj" fmla="val 5471"/>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0F1B35"/>
              </a:solidFill>
              <a:latin typeface="Futura "/>
            </a:endParaRPr>
          </a:p>
          <a:p>
            <a:pPr algn="ctr"/>
            <a:r>
              <a:rPr lang="en-US" sz="1600" b="1" dirty="0">
                <a:solidFill>
                  <a:srgbClr val="0F1B35"/>
                </a:solidFill>
                <a:latin typeface="Futura "/>
              </a:rPr>
              <a:t>INTERNET OF VALUE</a:t>
            </a:r>
            <a:endParaRPr lang="en-US" sz="1600" dirty="0">
              <a:solidFill>
                <a:srgbClr val="0F1B35"/>
              </a:solidFill>
              <a:latin typeface="Futura "/>
            </a:endParaRPr>
          </a:p>
          <a:p>
            <a:endParaRPr lang="en-US" sz="1600" dirty="0">
              <a:solidFill>
                <a:srgbClr val="0F1B35"/>
              </a:solidFill>
              <a:latin typeface="Futura "/>
            </a:endParaRPr>
          </a:p>
          <a:p>
            <a:pPr algn="ctr"/>
            <a:r>
              <a:rPr lang="en-US" sz="1600" b="1" dirty="0">
                <a:solidFill>
                  <a:srgbClr val="0F1B35"/>
                </a:solidFill>
                <a:latin typeface="Futura "/>
              </a:rPr>
              <a:t>Email &lt;-&gt; wire transfer</a:t>
            </a:r>
            <a:endParaRPr lang="en-US" sz="1600" dirty="0">
              <a:solidFill>
                <a:srgbClr val="0F1B35"/>
              </a:solidFill>
              <a:latin typeface="Futura "/>
            </a:endParaRPr>
          </a:p>
          <a:p>
            <a:pPr algn="ctr"/>
            <a:endParaRPr lang="en-US" sz="1200" dirty="0">
              <a:solidFill>
                <a:srgbClr val="0F1B35"/>
              </a:solidFill>
              <a:latin typeface="Futura "/>
            </a:endParaRPr>
          </a:p>
        </p:txBody>
      </p:sp>
      <p:pic>
        <p:nvPicPr>
          <p:cNvPr id="13" name="Picture 12" descr="A close up of a logo&#10;&#10;Description automatically generated">
            <a:extLst>
              <a:ext uri="{FF2B5EF4-FFF2-40B4-BE49-F238E27FC236}">
                <a16:creationId xmlns:a16="http://schemas.microsoft.com/office/drawing/2014/main" id="{C4012480-E663-409E-A866-2308BB7BABFC}"/>
              </a:ext>
            </a:extLst>
          </p:cNvPr>
          <p:cNvPicPr>
            <a:picLocks noChangeAspect="1"/>
          </p:cNvPicPr>
          <p:nvPr/>
        </p:nvPicPr>
        <p:blipFill rotWithShape="1">
          <a:blip r:embed="rId2">
            <a:duotone>
              <a:prstClr val="black"/>
              <a:schemeClr val="tx2">
                <a:tint val="45000"/>
                <a:satMod val="400000"/>
              </a:schemeClr>
            </a:duotone>
            <a:extLst>
              <a:ext uri="{28A0092B-C50C-407E-A947-70E740481C1C}">
                <a14:useLocalDpi xmlns:a14="http://schemas.microsoft.com/office/drawing/2010/main" val="0"/>
              </a:ext>
            </a:extLst>
          </a:blip>
          <a:srcRect b="28261"/>
          <a:stretch/>
        </p:blipFill>
        <p:spPr>
          <a:xfrm>
            <a:off x="11379834" y="6197600"/>
            <a:ext cx="776153" cy="556805"/>
          </a:xfrm>
          <a:prstGeom prst="rect">
            <a:avLst/>
          </a:prstGeom>
        </p:spPr>
      </p:pic>
      <p:pic>
        <p:nvPicPr>
          <p:cNvPr id="14" name="Graphique 2" descr="Poignée de main">
            <a:extLst>
              <a:ext uri="{FF2B5EF4-FFF2-40B4-BE49-F238E27FC236}">
                <a16:creationId xmlns:a16="http://schemas.microsoft.com/office/drawing/2014/main" id="{39C5FAC7-3343-4B80-AFB3-A5FFC3A6D457}"/>
              </a:ext>
            </a:extLst>
          </p:cNvPr>
          <p:cNvPicPr>
            <a:picLocks/>
          </p:cNvPicPr>
          <p:nvPr/>
        </p:nvPicPr>
        <p:blipFill>
          <a:blip r:embed="rId3">
            <a:extLst>
              <a:ext uri="{96DAC541-7B7A-43D3-8B79-37D633B846F1}">
                <asvg:svgBlip xmlns="" xmlns:asvg="http://schemas.microsoft.com/office/drawing/2016/SVG/main" xmlns:mv="urn:schemas-microsoft-com:mac:vml" xmlns:mc="http://schemas.openxmlformats.org/markup-compatibility/2006" r:embed="rId4"/>
              </a:ext>
            </a:extLst>
          </a:blip>
          <a:stretch>
            <a:fillRect/>
          </a:stretch>
        </p:blipFill>
        <p:spPr>
          <a:xfrm>
            <a:off x="1797527" y="1889262"/>
            <a:ext cx="595041" cy="595041"/>
          </a:xfrm>
          <a:prstGeom prst="rect">
            <a:avLst/>
          </a:prstGeom>
        </p:spPr>
      </p:pic>
      <p:pic>
        <p:nvPicPr>
          <p:cNvPr id="15" name="Graphique 10" descr="Hiérarchie">
            <a:extLst>
              <a:ext uri="{FF2B5EF4-FFF2-40B4-BE49-F238E27FC236}">
                <a16:creationId xmlns:a16="http://schemas.microsoft.com/office/drawing/2014/main" id="{DA17C4A6-4E3F-4B72-946D-07DD6D24E347}"/>
              </a:ext>
            </a:extLst>
          </p:cNvPr>
          <p:cNvPicPr>
            <a:picLocks noChangeAspect="1"/>
          </p:cNvPicPr>
          <p:nvPr/>
        </p:nvPicPr>
        <p:blipFill>
          <a:blip r:embed="rId5">
            <a:extLst>
              <a:ext uri="{96DAC541-7B7A-43D3-8B79-37D633B846F1}">
                <asvg:svgBlip xmlns="" xmlns:asvg="http://schemas.microsoft.com/office/drawing/2016/SVG/main" xmlns:mv="urn:schemas-microsoft-com:mac:vml" xmlns:mc="http://schemas.openxmlformats.org/markup-compatibility/2006" r:embed="rId6"/>
              </a:ext>
            </a:extLst>
          </a:blip>
          <a:stretch>
            <a:fillRect/>
          </a:stretch>
        </p:blipFill>
        <p:spPr>
          <a:xfrm>
            <a:off x="5841631" y="1906794"/>
            <a:ext cx="481964" cy="569715"/>
          </a:xfrm>
          <a:prstGeom prst="rect">
            <a:avLst/>
          </a:prstGeom>
        </p:spPr>
      </p:pic>
      <p:sp>
        <p:nvSpPr>
          <p:cNvPr id="16" name="Rectangle 15">
            <a:extLst>
              <a:ext uri="{FF2B5EF4-FFF2-40B4-BE49-F238E27FC236}">
                <a16:creationId xmlns:a16="http://schemas.microsoft.com/office/drawing/2014/main" id="{1507B97B-8938-464F-A7E4-A487444256F8}"/>
              </a:ext>
            </a:extLst>
          </p:cNvPr>
          <p:cNvSpPr/>
          <p:nvPr/>
        </p:nvSpPr>
        <p:spPr>
          <a:xfrm>
            <a:off x="-11126" y="5108932"/>
            <a:ext cx="12192000" cy="646331"/>
          </a:xfrm>
          <a:prstGeom prst="rect">
            <a:avLst/>
          </a:prstGeom>
        </p:spPr>
        <p:txBody>
          <a:bodyPr wrap="square">
            <a:spAutoFit/>
          </a:bodyPr>
          <a:lstStyle/>
          <a:p>
            <a:pPr algn="ctr"/>
            <a:r>
              <a:rPr lang="en-US" sz="2000" b="1" i="1" dirty="0">
                <a:solidFill>
                  <a:srgbClr val="122242"/>
                </a:solidFill>
                <a:latin typeface="Futura "/>
              </a:rPr>
              <a:t>« I think we can compare blockchain with the development of internet. » </a:t>
            </a:r>
            <a:br>
              <a:rPr lang="en-US" sz="2000" b="1" i="1" dirty="0">
                <a:solidFill>
                  <a:srgbClr val="122242"/>
                </a:solidFill>
                <a:latin typeface="Futura "/>
              </a:rPr>
            </a:br>
            <a:r>
              <a:rPr lang="en-US" sz="1600" dirty="0">
                <a:solidFill>
                  <a:srgbClr val="122242"/>
                </a:solidFill>
                <a:latin typeface="Futura "/>
              </a:rPr>
              <a:t>Paolo </a:t>
            </a:r>
            <a:r>
              <a:rPr lang="en-US" sz="1600" dirty="0" err="1">
                <a:solidFill>
                  <a:srgbClr val="122242"/>
                </a:solidFill>
                <a:latin typeface="Futura "/>
              </a:rPr>
              <a:t>Sironi</a:t>
            </a:r>
            <a:r>
              <a:rPr lang="en-US" sz="1600" dirty="0">
                <a:solidFill>
                  <a:srgbClr val="122242"/>
                </a:solidFill>
                <a:latin typeface="Futura "/>
              </a:rPr>
              <a:t>, Global Thought Leader, IBM Watson Financial Services</a:t>
            </a:r>
            <a:endParaRPr lang="en-US" sz="2000" dirty="0">
              <a:solidFill>
                <a:srgbClr val="122242"/>
              </a:solidFill>
              <a:latin typeface="Futura "/>
            </a:endParaRPr>
          </a:p>
        </p:txBody>
      </p:sp>
      <p:pic>
        <p:nvPicPr>
          <p:cNvPr id="7" name="Graphic 6">
            <a:extLst>
              <a:ext uri="{FF2B5EF4-FFF2-40B4-BE49-F238E27FC236}">
                <a16:creationId xmlns:a16="http://schemas.microsoft.com/office/drawing/2014/main" id="{E7011875-D222-4881-9D87-C21BB6B67799}"/>
              </a:ext>
            </a:extLst>
          </p:cNvPr>
          <p:cNvPicPr>
            <a:picLocks noChangeAspect="1"/>
          </p:cNvPicPr>
          <p:nvPr/>
        </p:nvPicPr>
        <p:blipFill rotWithShape="1">
          <a:blip r:embed="rId7">
            <a:extLst>
              <a:ext uri="{28A0092B-C50C-407E-A947-70E740481C1C}">
                <a14:useLocalDpi xmlns:a14="http://schemas.microsoft.com/office/drawing/2010/main" val="0"/>
              </a:ext>
              <a:ext uri="{96DAC541-7B7A-43D3-8B79-37D633B846F1}">
                <asvg:svgBlip xmlns="" xmlns:asvg="http://schemas.microsoft.com/office/drawing/2016/SVG/main" xmlns:mv="urn:schemas-microsoft-com:mac:vml" xmlns:mc="http://schemas.openxmlformats.org/markup-compatibility/2006" r:embed="rId8"/>
              </a:ext>
            </a:extLst>
          </a:blip>
          <a:srcRect t="1" b="18477"/>
          <a:stretch/>
        </p:blipFill>
        <p:spPr>
          <a:xfrm>
            <a:off x="9844631" y="1944595"/>
            <a:ext cx="481965" cy="494113"/>
          </a:xfrm>
          <a:prstGeom prst="rect">
            <a:avLst/>
          </a:prstGeom>
        </p:spPr>
      </p:pic>
      <p:sp>
        <p:nvSpPr>
          <p:cNvPr id="17" name="Rectangle 16">
            <a:extLst>
              <a:ext uri="{FF2B5EF4-FFF2-40B4-BE49-F238E27FC236}">
                <a16:creationId xmlns:a16="http://schemas.microsoft.com/office/drawing/2014/main" id="{7D806CBA-E6DD-486A-97BC-EDA229299186}"/>
              </a:ext>
            </a:extLst>
          </p:cNvPr>
          <p:cNvSpPr/>
          <p:nvPr/>
        </p:nvSpPr>
        <p:spPr>
          <a:xfrm>
            <a:off x="750018" y="1224016"/>
            <a:ext cx="10596091" cy="369332"/>
          </a:xfrm>
          <a:prstGeom prst="rect">
            <a:avLst/>
          </a:prstGeom>
        </p:spPr>
        <p:txBody>
          <a:bodyPr wrap="square">
            <a:spAutoFit/>
          </a:bodyPr>
          <a:lstStyle/>
          <a:p>
            <a:pPr marL="0" marR="0" lvl="0" indent="0" algn="l" defTabSz="914400" rtl="0" eaLnBrk="1" fontAlgn="auto" latinLnBrk="0" hangingPunct="1">
              <a:lnSpc>
                <a:spcPct val="100000"/>
              </a:lnSpc>
              <a:spcBef>
                <a:spcPts val="1200"/>
              </a:spcBef>
              <a:spcAft>
                <a:spcPts val="0"/>
              </a:spcAft>
              <a:buClrTx/>
              <a:buSzTx/>
              <a:buFontTx/>
              <a:buNone/>
              <a:tabLst/>
              <a:defRPr/>
            </a:pPr>
            <a:r>
              <a:rPr kumimoji="0" lang="en-US" b="0" i="0" u="none" strike="noStrike" kern="1200" cap="none" spc="0" normalizeH="0" baseline="0" noProof="0" dirty="0">
                <a:ln>
                  <a:noFill/>
                </a:ln>
                <a:solidFill>
                  <a:srgbClr val="44546A"/>
                </a:solidFill>
                <a:effectLst/>
                <a:uLnTx/>
                <a:uFillTx/>
                <a:latin typeface="Futura "/>
              </a:rPr>
              <a:t>These features might revolutionize</a:t>
            </a:r>
            <a:r>
              <a:rPr kumimoji="0" lang="en-US" b="0" i="0" u="none" strike="noStrike" kern="1200" cap="none" spc="0" normalizeH="0" noProof="0" dirty="0">
                <a:ln>
                  <a:noFill/>
                </a:ln>
                <a:solidFill>
                  <a:srgbClr val="44546A"/>
                </a:solidFill>
                <a:effectLst/>
                <a:uLnTx/>
                <a:uFillTx/>
                <a:latin typeface="Futura "/>
              </a:rPr>
              <a:t> the way business is conducted in the future …</a:t>
            </a:r>
            <a:endParaRPr kumimoji="0" lang="en-US" b="0" i="0" u="none" strike="noStrike" kern="1200" cap="none" spc="0" normalizeH="0" baseline="0" noProof="0" dirty="0">
              <a:ln>
                <a:noFill/>
              </a:ln>
              <a:solidFill>
                <a:srgbClr val="44546A"/>
              </a:solidFill>
              <a:effectLst/>
              <a:uLnTx/>
              <a:uFillTx/>
              <a:latin typeface="Futura "/>
            </a:endParaRPr>
          </a:p>
        </p:txBody>
      </p:sp>
    </p:spTree>
    <p:extLst>
      <p:ext uri="{BB962C8B-B14F-4D97-AF65-F5344CB8AC3E}">
        <p14:creationId xmlns:p14="http://schemas.microsoft.com/office/powerpoint/2010/main" val="32212442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1">
            <a:extLst>
              <a:ext uri="{FF2B5EF4-FFF2-40B4-BE49-F238E27FC236}">
                <a16:creationId xmlns:a16="http://schemas.microsoft.com/office/drawing/2014/main" id="{D413EF50-68EB-4CDB-AE79-5D781B0ACF03}"/>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spc="600" dirty="0">
                <a:solidFill>
                  <a:srgbClr val="0F1B35"/>
                </a:solidFill>
                <a:latin typeface="Futura "/>
              </a:rPr>
              <a:t>CROSS-BORDER TRANSFER OF VALUE</a:t>
            </a:r>
          </a:p>
        </p:txBody>
      </p:sp>
      <p:grpSp>
        <p:nvGrpSpPr>
          <p:cNvPr id="78" name="Group 77">
            <a:extLst>
              <a:ext uri="{FF2B5EF4-FFF2-40B4-BE49-F238E27FC236}">
                <a16:creationId xmlns:a16="http://schemas.microsoft.com/office/drawing/2014/main" id="{4485228D-43D4-49E3-B361-093FB8E2DC82}"/>
              </a:ext>
            </a:extLst>
          </p:cNvPr>
          <p:cNvGrpSpPr/>
          <p:nvPr/>
        </p:nvGrpSpPr>
        <p:grpSpPr>
          <a:xfrm>
            <a:off x="-10414" y="653891"/>
            <a:ext cx="12187447" cy="25150"/>
            <a:chOff x="-10414" y="653891"/>
            <a:chExt cx="12187447" cy="25150"/>
          </a:xfrm>
        </p:grpSpPr>
        <p:cxnSp>
          <p:nvCxnSpPr>
            <p:cNvPr id="4" name="Straight Connector 3">
              <a:extLst>
                <a:ext uri="{FF2B5EF4-FFF2-40B4-BE49-F238E27FC236}">
                  <a16:creationId xmlns:a16="http://schemas.microsoft.com/office/drawing/2014/main" id="{D1CF1E0E-A7E2-4A3A-B837-CF15F23060FE}"/>
                </a:ext>
              </a:extLst>
            </p:cNvPr>
            <p:cNvCxnSpPr>
              <a:cxnSpLocks/>
            </p:cNvCxnSpPr>
            <p:nvPr/>
          </p:nvCxnSpPr>
          <p:spPr>
            <a:xfrm flipV="1">
              <a:off x="-10414" y="653891"/>
              <a:ext cx="2776679" cy="651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3F058FDE-02AF-438A-9C0A-96ADBAD4CD3F}"/>
                </a:ext>
              </a:extLst>
            </p:cNvPr>
            <p:cNvCxnSpPr>
              <a:cxnSpLocks/>
            </p:cNvCxnSpPr>
            <p:nvPr/>
          </p:nvCxnSpPr>
          <p:spPr>
            <a:xfrm flipV="1">
              <a:off x="9304711" y="673100"/>
              <a:ext cx="2872322" cy="5941"/>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grpSp>
      <p:pic>
        <p:nvPicPr>
          <p:cNvPr id="42" name="Picture 2" descr="RÃ©sultat de recherche d'images pour &quot;napolÃ©on bonaparte&quot;">
            <a:extLst>
              <a:ext uri="{FF2B5EF4-FFF2-40B4-BE49-F238E27FC236}">
                <a16:creationId xmlns:a16="http://schemas.microsoft.com/office/drawing/2014/main" id="{340AE7A5-F9A7-4BCE-8F8C-89E5FEB6EFF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843" r="22850"/>
          <a:stretch/>
        </p:blipFill>
        <p:spPr bwMode="auto">
          <a:xfrm>
            <a:off x="720470" y="3215628"/>
            <a:ext cx="1299476" cy="1153933"/>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43" name="Picture 4" descr="RÃ©sultat de recherche d'images pour &quot;josephine femme de napoleon&quot;">
            <a:extLst>
              <a:ext uri="{FF2B5EF4-FFF2-40B4-BE49-F238E27FC236}">
                <a16:creationId xmlns:a16="http://schemas.microsoft.com/office/drawing/2014/main" id="{135A64ED-DBDA-4B0B-BA62-BBD0DB7DF8F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681" r="17218" b="34499"/>
          <a:stretch/>
        </p:blipFill>
        <p:spPr bwMode="auto">
          <a:xfrm>
            <a:off x="10208145" y="3215628"/>
            <a:ext cx="1299476" cy="1153933"/>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44" name="Espace réservé du texte 1">
            <a:extLst>
              <a:ext uri="{FF2B5EF4-FFF2-40B4-BE49-F238E27FC236}">
                <a16:creationId xmlns:a16="http://schemas.microsoft.com/office/drawing/2014/main" id="{3C26990F-3B96-43FD-AEED-50E35F5BFBAA}"/>
              </a:ext>
            </a:extLst>
          </p:cNvPr>
          <p:cNvSpPr txBox="1">
            <a:spLocks/>
          </p:cNvSpPr>
          <p:nvPr/>
        </p:nvSpPr>
        <p:spPr>
          <a:xfrm>
            <a:off x="586705" y="4304669"/>
            <a:ext cx="1567006" cy="462651"/>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dirty="0">
                <a:solidFill>
                  <a:srgbClr val="E9CBB6"/>
                </a:solidFill>
                <a:latin typeface="Futura "/>
              </a:rPr>
              <a:t>Napoleon</a:t>
            </a:r>
          </a:p>
        </p:txBody>
      </p:sp>
      <p:sp>
        <p:nvSpPr>
          <p:cNvPr id="45" name="Espace réservé du texte 1">
            <a:extLst>
              <a:ext uri="{FF2B5EF4-FFF2-40B4-BE49-F238E27FC236}">
                <a16:creationId xmlns:a16="http://schemas.microsoft.com/office/drawing/2014/main" id="{F4D7373F-5CB1-4FAD-8660-A583020E2ADD}"/>
              </a:ext>
            </a:extLst>
          </p:cNvPr>
          <p:cNvSpPr txBox="1">
            <a:spLocks/>
          </p:cNvSpPr>
          <p:nvPr/>
        </p:nvSpPr>
        <p:spPr>
          <a:xfrm>
            <a:off x="10078277" y="4304669"/>
            <a:ext cx="1567006" cy="462651"/>
          </a:xfrm>
          <a:prstGeom prst="rect">
            <a:avLst/>
          </a:prstGeom>
        </p:spPr>
        <p:txBody>
          <a:bodyPr vert="horz" lIns="91440" tIns="45720" rIns="91440" bIns="45720" rtlCol="0" anchor="ctr">
            <a:normAutofit/>
          </a:bodyPr>
          <a:lstStyle>
            <a:defPPr>
              <a:defRPr lang="fr-FR"/>
            </a:defPPr>
            <a:lvl1pPr algn="ctr">
              <a:defRPr sz="1600" b="1">
                <a:solidFill>
                  <a:srgbClr val="E9CBB6"/>
                </a:solidFill>
                <a:latin typeface="Futura "/>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Josephine</a:t>
            </a:r>
          </a:p>
        </p:txBody>
      </p:sp>
      <p:pic>
        <p:nvPicPr>
          <p:cNvPr id="51" name="Graphic 50">
            <a:extLst>
              <a:ext uri="{FF2B5EF4-FFF2-40B4-BE49-F238E27FC236}">
                <a16:creationId xmlns:a16="http://schemas.microsoft.com/office/drawing/2014/main" id="{029ABC75-A64C-4ED9-A0FE-7182F147CE5F}"/>
              </a:ext>
            </a:extLst>
          </p:cNvPr>
          <p:cNvPicPr>
            <a:picLocks noChangeAspect="1"/>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xmlns="" xmlns:mv="urn:schemas-microsoft-com:mac:vml" xmlns:mc="http://schemas.openxmlformats.org/markup-compatibility/2006" r:embed="rId5"/>
              </a:ext>
            </a:extLst>
          </a:blip>
          <a:srcRect b="16933"/>
          <a:stretch/>
        </p:blipFill>
        <p:spPr>
          <a:xfrm>
            <a:off x="2355987" y="1948522"/>
            <a:ext cx="611741" cy="635191"/>
          </a:xfrm>
          <a:prstGeom prst="rect">
            <a:avLst/>
          </a:prstGeom>
        </p:spPr>
      </p:pic>
      <p:pic>
        <p:nvPicPr>
          <p:cNvPr id="52" name="Graphic 51">
            <a:extLst>
              <a:ext uri="{FF2B5EF4-FFF2-40B4-BE49-F238E27FC236}">
                <a16:creationId xmlns:a16="http://schemas.microsoft.com/office/drawing/2014/main" id="{D093B351-DE92-41CB-894A-43662D206C82}"/>
              </a:ext>
            </a:extLst>
          </p:cNvPr>
          <p:cNvPicPr>
            <a:picLocks noChangeAspect="1"/>
          </p:cNvPicPr>
          <p:nvPr/>
        </p:nvPicPr>
        <p:blipFill rotWithShape="1">
          <a:blip r:embed="rId6">
            <a:extLst>
              <a:ext uri="{28A0092B-C50C-407E-A947-70E740481C1C}">
                <a14:useLocalDpi xmlns:a14="http://schemas.microsoft.com/office/drawing/2010/main" val="0"/>
              </a:ext>
              <a:ext uri="{96DAC541-7B7A-43D3-8B79-37D633B846F1}">
                <asvg:svgBlip xmlns:asvg="http://schemas.microsoft.com/office/drawing/2016/SVG/main" xmlns="" xmlns:mv="urn:schemas-microsoft-com:mac:vml" xmlns:mc="http://schemas.openxmlformats.org/markup-compatibility/2006" r:embed="rId7"/>
              </a:ext>
            </a:extLst>
          </a:blip>
          <a:srcRect b="16933"/>
          <a:stretch/>
        </p:blipFill>
        <p:spPr>
          <a:xfrm>
            <a:off x="3486375" y="1818836"/>
            <a:ext cx="861537" cy="894563"/>
          </a:xfrm>
          <a:prstGeom prst="rect">
            <a:avLst/>
          </a:prstGeom>
        </p:spPr>
      </p:pic>
      <p:pic>
        <p:nvPicPr>
          <p:cNvPr id="53" name="Graphic 52">
            <a:extLst>
              <a:ext uri="{FF2B5EF4-FFF2-40B4-BE49-F238E27FC236}">
                <a16:creationId xmlns:a16="http://schemas.microsoft.com/office/drawing/2014/main" id="{161266A4-C687-4E0F-BFF8-FACD96DB5289}"/>
              </a:ext>
            </a:extLst>
          </p:cNvPr>
          <p:cNvPicPr>
            <a:picLocks noChangeAspect="1"/>
          </p:cNvPicPr>
          <p:nvPr/>
        </p:nvPicPr>
        <p:blipFill rotWithShape="1">
          <a:blip r:embed="rId6">
            <a:extLst>
              <a:ext uri="{28A0092B-C50C-407E-A947-70E740481C1C}">
                <a14:useLocalDpi xmlns:a14="http://schemas.microsoft.com/office/drawing/2010/main" val="0"/>
              </a:ext>
              <a:ext uri="{96DAC541-7B7A-43D3-8B79-37D633B846F1}">
                <asvg:svgBlip xmlns:asvg="http://schemas.microsoft.com/office/drawing/2016/SVG/main" xmlns="" xmlns:mv="urn:schemas-microsoft-com:mac:vml" xmlns:mc="http://schemas.openxmlformats.org/markup-compatibility/2006" r:embed="rId7"/>
              </a:ext>
            </a:extLst>
          </a:blip>
          <a:srcRect b="16933"/>
          <a:stretch/>
        </p:blipFill>
        <p:spPr>
          <a:xfrm>
            <a:off x="7842195" y="1818836"/>
            <a:ext cx="861537" cy="894563"/>
          </a:xfrm>
          <a:prstGeom prst="rect">
            <a:avLst/>
          </a:prstGeom>
        </p:spPr>
      </p:pic>
      <p:pic>
        <p:nvPicPr>
          <p:cNvPr id="54" name="Graphic 53">
            <a:extLst>
              <a:ext uri="{FF2B5EF4-FFF2-40B4-BE49-F238E27FC236}">
                <a16:creationId xmlns:a16="http://schemas.microsoft.com/office/drawing/2014/main" id="{BBE98C58-F20B-4569-AC65-0C426E0557DD}"/>
              </a:ext>
            </a:extLst>
          </p:cNvPr>
          <p:cNvPicPr>
            <a:picLocks noChangeAspect="1"/>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xmlns="" xmlns:mv="urn:schemas-microsoft-com:mac:vml" xmlns:mc="http://schemas.openxmlformats.org/markup-compatibility/2006" r:embed="rId5"/>
              </a:ext>
            </a:extLst>
          </a:blip>
          <a:srcRect b="16933"/>
          <a:stretch/>
        </p:blipFill>
        <p:spPr>
          <a:xfrm>
            <a:off x="9174742" y="1948522"/>
            <a:ext cx="611741" cy="635191"/>
          </a:xfrm>
          <a:prstGeom prst="rect">
            <a:avLst/>
          </a:prstGeom>
        </p:spPr>
      </p:pic>
      <p:pic>
        <p:nvPicPr>
          <p:cNvPr id="55" name="Graphic 54">
            <a:extLst>
              <a:ext uri="{FF2B5EF4-FFF2-40B4-BE49-F238E27FC236}">
                <a16:creationId xmlns:a16="http://schemas.microsoft.com/office/drawing/2014/main" id="{475CB336-0EB8-4DC4-AAAE-E0A3D1EEF7D1}"/>
              </a:ext>
            </a:extLst>
          </p:cNvPr>
          <p:cNvPicPr>
            <a:picLocks noChangeAspect="1"/>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xmlns="" xmlns:mv="urn:schemas-microsoft-com:mac:vml" xmlns:mc="http://schemas.openxmlformats.org/markup-compatibility/2006" r:embed="rId5"/>
              </a:ext>
            </a:extLst>
          </a:blip>
          <a:srcRect b="16933"/>
          <a:stretch/>
        </p:blipFill>
        <p:spPr>
          <a:xfrm>
            <a:off x="4778769" y="3259139"/>
            <a:ext cx="611741" cy="635191"/>
          </a:xfrm>
          <a:prstGeom prst="rect">
            <a:avLst/>
          </a:prstGeom>
        </p:spPr>
      </p:pic>
      <p:pic>
        <p:nvPicPr>
          <p:cNvPr id="56" name="Graphic 55">
            <a:extLst>
              <a:ext uri="{FF2B5EF4-FFF2-40B4-BE49-F238E27FC236}">
                <a16:creationId xmlns:a16="http://schemas.microsoft.com/office/drawing/2014/main" id="{3F9DF966-0DBC-4143-A64E-258C49C1B86D}"/>
              </a:ext>
            </a:extLst>
          </p:cNvPr>
          <p:cNvPicPr>
            <a:picLocks noChangeAspect="1"/>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xmlns="" xmlns:mv="urn:schemas-microsoft-com:mac:vml" xmlns:mc="http://schemas.openxmlformats.org/markup-compatibility/2006" r:embed="rId5"/>
              </a:ext>
            </a:extLst>
          </a:blip>
          <a:srcRect b="16933"/>
          <a:stretch/>
        </p:blipFill>
        <p:spPr>
          <a:xfrm>
            <a:off x="6739970" y="3259139"/>
            <a:ext cx="611741" cy="635191"/>
          </a:xfrm>
          <a:prstGeom prst="rect">
            <a:avLst/>
          </a:prstGeom>
        </p:spPr>
      </p:pic>
      <p:sp>
        <p:nvSpPr>
          <p:cNvPr id="57" name="Espace réservé du texte 1">
            <a:extLst>
              <a:ext uri="{FF2B5EF4-FFF2-40B4-BE49-F238E27FC236}">
                <a16:creationId xmlns:a16="http://schemas.microsoft.com/office/drawing/2014/main" id="{B297CD67-1B62-4DF2-A586-832292465AF3}"/>
              </a:ext>
            </a:extLst>
          </p:cNvPr>
          <p:cNvSpPr txBox="1">
            <a:spLocks/>
          </p:cNvSpPr>
          <p:nvPr/>
        </p:nvSpPr>
        <p:spPr>
          <a:xfrm>
            <a:off x="1895901" y="2635966"/>
            <a:ext cx="1567006" cy="462651"/>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050" b="1" dirty="0">
                <a:solidFill>
                  <a:schemeClr val="bg1">
                    <a:lumMod val="75000"/>
                  </a:schemeClr>
                </a:solidFill>
                <a:latin typeface="Futura "/>
              </a:rPr>
              <a:t>Domestic Bank</a:t>
            </a:r>
          </a:p>
        </p:txBody>
      </p:sp>
      <p:sp>
        <p:nvSpPr>
          <p:cNvPr id="58" name="Espace réservé du texte 1">
            <a:extLst>
              <a:ext uri="{FF2B5EF4-FFF2-40B4-BE49-F238E27FC236}">
                <a16:creationId xmlns:a16="http://schemas.microsoft.com/office/drawing/2014/main" id="{85D4E35E-0145-418E-8FA4-0AFA09132A8C}"/>
              </a:ext>
            </a:extLst>
          </p:cNvPr>
          <p:cNvSpPr txBox="1">
            <a:spLocks/>
          </p:cNvSpPr>
          <p:nvPr/>
        </p:nvSpPr>
        <p:spPr>
          <a:xfrm>
            <a:off x="8729105" y="2635966"/>
            <a:ext cx="1567006" cy="462651"/>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050" b="1" dirty="0">
                <a:solidFill>
                  <a:schemeClr val="bg1">
                    <a:lumMod val="75000"/>
                  </a:schemeClr>
                </a:solidFill>
                <a:latin typeface="Futura "/>
              </a:rPr>
              <a:t>Foreign Bank</a:t>
            </a:r>
          </a:p>
        </p:txBody>
      </p:sp>
      <p:sp>
        <p:nvSpPr>
          <p:cNvPr id="59" name="Espace réservé du texte 1">
            <a:extLst>
              <a:ext uri="{FF2B5EF4-FFF2-40B4-BE49-F238E27FC236}">
                <a16:creationId xmlns:a16="http://schemas.microsoft.com/office/drawing/2014/main" id="{EE0525B7-1D98-43B8-90DE-C4A8F2A1588E}"/>
              </a:ext>
            </a:extLst>
          </p:cNvPr>
          <p:cNvSpPr txBox="1">
            <a:spLocks/>
          </p:cNvSpPr>
          <p:nvPr/>
        </p:nvSpPr>
        <p:spPr>
          <a:xfrm>
            <a:off x="6273818" y="3861516"/>
            <a:ext cx="1567006" cy="635191"/>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050" b="1" dirty="0">
                <a:solidFill>
                  <a:schemeClr val="bg1">
                    <a:lumMod val="75000"/>
                  </a:schemeClr>
                </a:solidFill>
                <a:latin typeface="Futura "/>
              </a:rPr>
              <a:t>Foreign Correspondent Bank</a:t>
            </a:r>
          </a:p>
        </p:txBody>
      </p:sp>
      <p:sp>
        <p:nvSpPr>
          <p:cNvPr id="60" name="Espace réservé du texte 1">
            <a:extLst>
              <a:ext uri="{FF2B5EF4-FFF2-40B4-BE49-F238E27FC236}">
                <a16:creationId xmlns:a16="http://schemas.microsoft.com/office/drawing/2014/main" id="{EFF538C0-5877-490D-9585-03B42143DBFD}"/>
              </a:ext>
            </a:extLst>
          </p:cNvPr>
          <p:cNvSpPr txBox="1">
            <a:spLocks/>
          </p:cNvSpPr>
          <p:nvPr/>
        </p:nvSpPr>
        <p:spPr>
          <a:xfrm>
            <a:off x="4124991" y="3900803"/>
            <a:ext cx="1896078" cy="635191"/>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050" b="1" dirty="0">
                <a:solidFill>
                  <a:schemeClr val="bg1">
                    <a:lumMod val="75000"/>
                  </a:schemeClr>
                </a:solidFill>
                <a:latin typeface="Futura "/>
              </a:rPr>
              <a:t>Domestic </a:t>
            </a:r>
          </a:p>
          <a:p>
            <a:pPr algn="ctr"/>
            <a:r>
              <a:rPr lang="en-US" sz="1050" b="1" dirty="0">
                <a:solidFill>
                  <a:schemeClr val="bg1">
                    <a:lumMod val="75000"/>
                  </a:schemeClr>
                </a:solidFill>
                <a:latin typeface="Futura "/>
              </a:rPr>
              <a:t>Correspondent Bank</a:t>
            </a:r>
          </a:p>
        </p:txBody>
      </p:sp>
      <p:sp>
        <p:nvSpPr>
          <p:cNvPr id="61" name="Espace réservé du texte 1">
            <a:extLst>
              <a:ext uri="{FF2B5EF4-FFF2-40B4-BE49-F238E27FC236}">
                <a16:creationId xmlns:a16="http://schemas.microsoft.com/office/drawing/2014/main" id="{88C41C71-D2D1-49BA-84F4-25FDF16C2001}"/>
              </a:ext>
            </a:extLst>
          </p:cNvPr>
          <p:cNvSpPr txBox="1">
            <a:spLocks/>
          </p:cNvSpPr>
          <p:nvPr/>
        </p:nvSpPr>
        <p:spPr>
          <a:xfrm>
            <a:off x="3165918" y="2635966"/>
            <a:ext cx="1567006" cy="462651"/>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050" b="1" dirty="0">
                <a:solidFill>
                  <a:srgbClr val="0F1B35"/>
                </a:solidFill>
                <a:latin typeface="Futura "/>
              </a:rPr>
              <a:t>Domestic Central Bank</a:t>
            </a:r>
          </a:p>
        </p:txBody>
      </p:sp>
      <p:sp>
        <p:nvSpPr>
          <p:cNvPr id="62" name="Espace réservé du texte 1">
            <a:extLst>
              <a:ext uri="{FF2B5EF4-FFF2-40B4-BE49-F238E27FC236}">
                <a16:creationId xmlns:a16="http://schemas.microsoft.com/office/drawing/2014/main" id="{E235B587-442C-48EF-8F62-D54182BB83DC}"/>
              </a:ext>
            </a:extLst>
          </p:cNvPr>
          <p:cNvSpPr txBox="1">
            <a:spLocks/>
          </p:cNvSpPr>
          <p:nvPr/>
        </p:nvSpPr>
        <p:spPr>
          <a:xfrm>
            <a:off x="7609209" y="2635966"/>
            <a:ext cx="1293018" cy="501841"/>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050" b="1" dirty="0">
                <a:solidFill>
                  <a:srgbClr val="0F1B35"/>
                </a:solidFill>
                <a:latin typeface="Futura "/>
              </a:rPr>
              <a:t>Foreign Central Bank</a:t>
            </a:r>
          </a:p>
        </p:txBody>
      </p:sp>
      <p:sp>
        <p:nvSpPr>
          <p:cNvPr id="63" name="Espace réservé du texte 1">
            <a:extLst>
              <a:ext uri="{FF2B5EF4-FFF2-40B4-BE49-F238E27FC236}">
                <a16:creationId xmlns:a16="http://schemas.microsoft.com/office/drawing/2014/main" id="{A525A9EB-7FBD-4A07-8164-D35CF845219F}"/>
              </a:ext>
            </a:extLst>
          </p:cNvPr>
          <p:cNvSpPr txBox="1">
            <a:spLocks/>
          </p:cNvSpPr>
          <p:nvPr/>
        </p:nvSpPr>
        <p:spPr>
          <a:xfrm>
            <a:off x="5452880" y="1768459"/>
            <a:ext cx="1293018" cy="501841"/>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050" b="1" dirty="0">
                <a:solidFill>
                  <a:schemeClr val="accent1"/>
                </a:solidFill>
                <a:latin typeface="Futura "/>
              </a:rPr>
              <a:t>SWIFT</a:t>
            </a:r>
          </a:p>
        </p:txBody>
      </p:sp>
      <p:pic>
        <p:nvPicPr>
          <p:cNvPr id="64" name="Graphic 63">
            <a:extLst>
              <a:ext uri="{FF2B5EF4-FFF2-40B4-BE49-F238E27FC236}">
                <a16:creationId xmlns:a16="http://schemas.microsoft.com/office/drawing/2014/main" id="{39977F84-A975-4E57-BF6C-04CDD1A098F3}"/>
              </a:ext>
            </a:extLst>
          </p:cNvPr>
          <p:cNvPicPr>
            <a:picLocks noChangeAspect="1"/>
          </p:cNvPicPr>
          <p:nvPr/>
        </p:nvPicPr>
        <p:blipFill rotWithShape="1">
          <a:blip r:embed="rId8">
            <a:extLst>
              <a:ext uri="{28A0092B-C50C-407E-A947-70E740481C1C}">
                <a14:useLocalDpi xmlns:a14="http://schemas.microsoft.com/office/drawing/2010/main" val="0"/>
              </a:ext>
              <a:ext uri="{96DAC541-7B7A-43D3-8B79-37D633B846F1}">
                <asvg:svgBlip xmlns:asvg="http://schemas.microsoft.com/office/drawing/2016/SVG/main" xmlns="" xmlns:mv="urn:schemas-microsoft-com:mac:vml" xmlns:mc="http://schemas.openxmlformats.org/markup-compatibility/2006" r:embed="rId9"/>
              </a:ext>
            </a:extLst>
          </a:blip>
          <a:srcRect b="30657"/>
          <a:stretch/>
        </p:blipFill>
        <p:spPr>
          <a:xfrm>
            <a:off x="5857086" y="3089233"/>
            <a:ext cx="484607" cy="459981"/>
          </a:xfrm>
          <a:prstGeom prst="rect">
            <a:avLst/>
          </a:prstGeom>
        </p:spPr>
      </p:pic>
      <p:cxnSp>
        <p:nvCxnSpPr>
          <p:cNvPr id="65" name="Straight Arrow Connector 64">
            <a:extLst>
              <a:ext uri="{FF2B5EF4-FFF2-40B4-BE49-F238E27FC236}">
                <a16:creationId xmlns:a16="http://schemas.microsoft.com/office/drawing/2014/main" id="{703F7895-1201-415E-B437-F166AE00B843}"/>
              </a:ext>
            </a:extLst>
          </p:cNvPr>
          <p:cNvCxnSpPr>
            <a:stCxn id="51" idx="3"/>
            <a:endCxn id="52" idx="1"/>
          </p:cNvCxnSpPr>
          <p:nvPr/>
        </p:nvCxnSpPr>
        <p:spPr>
          <a:xfrm>
            <a:off x="2967728" y="2266118"/>
            <a:ext cx="518647"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6" name="Connector: Elbow 65">
            <a:extLst>
              <a:ext uri="{FF2B5EF4-FFF2-40B4-BE49-F238E27FC236}">
                <a16:creationId xmlns:a16="http://schemas.microsoft.com/office/drawing/2014/main" id="{68B23B51-8B9D-478A-8FC6-69F1AF89CD0B}"/>
              </a:ext>
            </a:extLst>
          </p:cNvPr>
          <p:cNvCxnSpPr>
            <a:stCxn id="61" idx="2"/>
            <a:endCxn id="55" idx="1"/>
          </p:cNvCxnSpPr>
          <p:nvPr/>
        </p:nvCxnSpPr>
        <p:spPr>
          <a:xfrm rot="16200000" flipH="1">
            <a:off x="4125036" y="2923002"/>
            <a:ext cx="478118" cy="829348"/>
          </a:xfrm>
          <a:prstGeom prst="bentConnector2">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id="{93DC6C62-EE70-44DA-9E33-CEE2EF0B013E}"/>
              </a:ext>
            </a:extLst>
          </p:cNvPr>
          <p:cNvCxnSpPr>
            <a:stCxn id="55" idx="3"/>
            <a:endCxn id="56" idx="1"/>
          </p:cNvCxnSpPr>
          <p:nvPr/>
        </p:nvCxnSpPr>
        <p:spPr>
          <a:xfrm>
            <a:off x="5390510" y="3576735"/>
            <a:ext cx="1349460"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8" name="Connector: Elbow 67">
            <a:extLst>
              <a:ext uri="{FF2B5EF4-FFF2-40B4-BE49-F238E27FC236}">
                <a16:creationId xmlns:a16="http://schemas.microsoft.com/office/drawing/2014/main" id="{F965B36F-9B9E-4594-BEB4-6B69BA78CD49}"/>
              </a:ext>
            </a:extLst>
          </p:cNvPr>
          <p:cNvCxnSpPr>
            <a:stCxn id="56" idx="3"/>
            <a:endCxn id="62" idx="2"/>
          </p:cNvCxnSpPr>
          <p:nvPr/>
        </p:nvCxnSpPr>
        <p:spPr>
          <a:xfrm flipV="1">
            <a:off x="7351711" y="3137807"/>
            <a:ext cx="904007" cy="438928"/>
          </a:xfrm>
          <a:prstGeom prst="bentConnector2">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id="{00BBF432-2F09-4200-ABE5-DBDABCDE3E39}"/>
              </a:ext>
            </a:extLst>
          </p:cNvPr>
          <p:cNvCxnSpPr>
            <a:stCxn id="53" idx="3"/>
            <a:endCxn id="54" idx="1"/>
          </p:cNvCxnSpPr>
          <p:nvPr/>
        </p:nvCxnSpPr>
        <p:spPr>
          <a:xfrm>
            <a:off x="8703732" y="2266118"/>
            <a:ext cx="471010"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a:extLst>
              <a:ext uri="{FF2B5EF4-FFF2-40B4-BE49-F238E27FC236}">
                <a16:creationId xmlns:a16="http://schemas.microsoft.com/office/drawing/2014/main" id="{4A17A9AA-8046-42E1-9162-82D72F80B8DB}"/>
              </a:ext>
            </a:extLst>
          </p:cNvPr>
          <p:cNvCxnSpPr>
            <a:stCxn id="52" idx="3"/>
            <a:endCxn id="53" idx="1"/>
          </p:cNvCxnSpPr>
          <p:nvPr/>
        </p:nvCxnSpPr>
        <p:spPr>
          <a:xfrm>
            <a:off x="4347912" y="2266118"/>
            <a:ext cx="3494283"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a:extLst>
              <a:ext uri="{FF2B5EF4-FFF2-40B4-BE49-F238E27FC236}">
                <a16:creationId xmlns:a16="http://schemas.microsoft.com/office/drawing/2014/main" id="{B16C55E4-2443-475F-A2F4-0FBEDFFFDA20}"/>
              </a:ext>
            </a:extLst>
          </p:cNvPr>
          <p:cNvCxnSpPr>
            <a:stCxn id="42" idx="0"/>
            <a:endCxn id="51" idx="1"/>
          </p:cNvCxnSpPr>
          <p:nvPr/>
        </p:nvCxnSpPr>
        <p:spPr>
          <a:xfrm flipV="1">
            <a:off x="1370208" y="2266118"/>
            <a:ext cx="985779" cy="94951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2" name="Straight Arrow Connector 71">
            <a:extLst>
              <a:ext uri="{FF2B5EF4-FFF2-40B4-BE49-F238E27FC236}">
                <a16:creationId xmlns:a16="http://schemas.microsoft.com/office/drawing/2014/main" id="{8B538302-2FA1-4BBC-A35A-0EEF775D7194}"/>
              </a:ext>
            </a:extLst>
          </p:cNvPr>
          <p:cNvCxnSpPr>
            <a:stCxn id="54" idx="3"/>
            <a:endCxn id="43" idx="0"/>
          </p:cNvCxnSpPr>
          <p:nvPr/>
        </p:nvCxnSpPr>
        <p:spPr>
          <a:xfrm>
            <a:off x="9786483" y="2266118"/>
            <a:ext cx="1071400" cy="949510"/>
          </a:xfrm>
          <a:prstGeom prst="straightConnector1">
            <a:avLst/>
          </a:prstGeom>
          <a:ln>
            <a:solidFill>
              <a:srgbClr val="BFBFBF"/>
            </a:solidFill>
            <a:tailEnd type="triangle"/>
          </a:ln>
        </p:spPr>
        <p:style>
          <a:lnRef idx="1">
            <a:schemeClr val="accent1"/>
          </a:lnRef>
          <a:fillRef idx="0">
            <a:schemeClr val="accent1"/>
          </a:fillRef>
          <a:effectRef idx="0">
            <a:schemeClr val="accent1"/>
          </a:effectRef>
          <a:fontRef idx="minor">
            <a:schemeClr val="tx1"/>
          </a:fontRef>
        </p:style>
      </p:cxnSp>
      <p:grpSp>
        <p:nvGrpSpPr>
          <p:cNvPr id="2" name="Groupe 1">
            <a:extLst>
              <a:ext uri="{FF2B5EF4-FFF2-40B4-BE49-F238E27FC236}">
                <a16:creationId xmlns:a16="http://schemas.microsoft.com/office/drawing/2014/main" id="{CDA8C81C-4DC9-EB40-9E25-AE2AB0263C1E}"/>
              </a:ext>
            </a:extLst>
          </p:cNvPr>
          <p:cNvGrpSpPr/>
          <p:nvPr/>
        </p:nvGrpSpPr>
        <p:grpSpPr>
          <a:xfrm>
            <a:off x="1370209" y="4767319"/>
            <a:ext cx="9491571" cy="2090681"/>
            <a:chOff x="1370209" y="4767319"/>
            <a:chExt cx="9491571" cy="2090681"/>
          </a:xfrm>
        </p:grpSpPr>
        <p:pic>
          <p:nvPicPr>
            <p:cNvPr id="46" name="Graphic 45">
              <a:extLst>
                <a:ext uri="{FF2B5EF4-FFF2-40B4-BE49-F238E27FC236}">
                  <a16:creationId xmlns:a16="http://schemas.microsoft.com/office/drawing/2014/main" id="{5EEB2217-CD60-4529-BA56-B0FA0813686D}"/>
                </a:ext>
              </a:extLst>
            </p:cNvPr>
            <p:cNvPicPr>
              <a:picLocks noChangeAspect="1"/>
            </p:cNvPicPr>
            <p:nvPr/>
          </p:nvPicPr>
          <p:blipFill rotWithShape="1">
            <a:blip r:embed="rId10">
              <a:extLst>
                <a:ext uri="{28A0092B-C50C-407E-A947-70E740481C1C}">
                  <a14:useLocalDpi xmlns:a14="http://schemas.microsoft.com/office/drawing/2010/main" val="0"/>
                </a:ext>
                <a:ext uri="{96DAC541-7B7A-43D3-8B79-37D633B846F1}">
                  <asvg:svgBlip xmlns:asvg="http://schemas.microsoft.com/office/drawing/2016/SVG/main" xmlns="" xmlns:mv="urn:schemas-microsoft-com:mac:vml" xmlns:mc="http://schemas.openxmlformats.org/markup-compatibility/2006" r:embed="rId11"/>
                </a:ext>
              </a:extLst>
            </a:blip>
            <a:srcRect b="19910"/>
            <a:stretch/>
          </p:blipFill>
          <p:spPr>
            <a:xfrm>
              <a:off x="3679604" y="6030831"/>
              <a:ext cx="637559" cy="640888"/>
            </a:xfrm>
            <a:prstGeom prst="rect">
              <a:avLst/>
            </a:prstGeom>
          </p:spPr>
        </p:pic>
        <p:pic>
          <p:nvPicPr>
            <p:cNvPr id="47" name="Graphic 46">
              <a:extLst>
                <a:ext uri="{FF2B5EF4-FFF2-40B4-BE49-F238E27FC236}">
                  <a16:creationId xmlns:a16="http://schemas.microsoft.com/office/drawing/2014/main" id="{C65A8350-6B3E-4E02-ADDC-CD72CED0A44A}"/>
                </a:ext>
              </a:extLst>
            </p:cNvPr>
            <p:cNvPicPr>
              <a:picLocks noChangeAspect="1"/>
            </p:cNvPicPr>
            <p:nvPr/>
          </p:nvPicPr>
          <p:blipFill rotWithShape="1">
            <a:blip r:embed="rId10">
              <a:extLst>
                <a:ext uri="{28A0092B-C50C-407E-A947-70E740481C1C}">
                  <a14:useLocalDpi xmlns:a14="http://schemas.microsoft.com/office/drawing/2010/main" val="0"/>
                </a:ext>
                <a:ext uri="{96DAC541-7B7A-43D3-8B79-37D633B846F1}">
                  <asvg:svgBlip xmlns:asvg="http://schemas.microsoft.com/office/drawing/2016/SVG/main" xmlns="" xmlns:mv="urn:schemas-microsoft-com:mac:vml" xmlns:mc="http://schemas.openxmlformats.org/markup-compatibility/2006" r:embed="rId11"/>
                </a:ext>
              </a:extLst>
            </a:blip>
            <a:srcRect b="19910"/>
            <a:stretch/>
          </p:blipFill>
          <p:spPr>
            <a:xfrm>
              <a:off x="8148018" y="6030831"/>
              <a:ext cx="637559" cy="640888"/>
            </a:xfrm>
            <a:prstGeom prst="rect">
              <a:avLst/>
            </a:prstGeom>
          </p:spPr>
        </p:pic>
        <p:cxnSp>
          <p:nvCxnSpPr>
            <p:cNvPr id="48" name="Connector: Elbow 47">
              <a:extLst>
                <a:ext uri="{FF2B5EF4-FFF2-40B4-BE49-F238E27FC236}">
                  <a16:creationId xmlns:a16="http://schemas.microsoft.com/office/drawing/2014/main" id="{CBD522C9-3D06-45E7-B38F-80C69513DE1C}"/>
                </a:ext>
              </a:extLst>
            </p:cNvPr>
            <p:cNvCxnSpPr>
              <a:stCxn id="44" idx="2"/>
              <a:endCxn id="46" idx="1"/>
            </p:cNvCxnSpPr>
            <p:nvPr/>
          </p:nvCxnSpPr>
          <p:spPr>
            <a:xfrm rot="16200000" flipH="1">
              <a:off x="1732929" y="4404599"/>
              <a:ext cx="1583955" cy="2309396"/>
            </a:xfrm>
            <a:prstGeom prst="bentConnector2">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87338C38-44BE-40F4-BC5C-DB74EFF4872F}"/>
                </a:ext>
              </a:extLst>
            </p:cNvPr>
            <p:cNvCxnSpPr>
              <a:stCxn id="46" idx="3"/>
              <a:endCxn id="47" idx="1"/>
            </p:cNvCxnSpPr>
            <p:nvPr/>
          </p:nvCxnSpPr>
          <p:spPr>
            <a:xfrm>
              <a:off x="4317163" y="6351275"/>
              <a:ext cx="3830855" cy="0"/>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50" name="Connector: Elbow 49">
              <a:extLst>
                <a:ext uri="{FF2B5EF4-FFF2-40B4-BE49-F238E27FC236}">
                  <a16:creationId xmlns:a16="http://schemas.microsoft.com/office/drawing/2014/main" id="{7649E644-8D42-4452-9D1D-75D7F4B5AE2C}"/>
                </a:ext>
              </a:extLst>
            </p:cNvPr>
            <p:cNvCxnSpPr>
              <a:stCxn id="47" idx="3"/>
              <a:endCxn id="45" idx="2"/>
            </p:cNvCxnSpPr>
            <p:nvPr/>
          </p:nvCxnSpPr>
          <p:spPr>
            <a:xfrm flipV="1">
              <a:off x="8785577" y="4767320"/>
              <a:ext cx="2076203" cy="1583955"/>
            </a:xfrm>
            <a:prstGeom prst="bentConnector2">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pic>
          <p:nvPicPr>
            <p:cNvPr id="73" name="Graphic 72">
              <a:extLst>
                <a:ext uri="{FF2B5EF4-FFF2-40B4-BE49-F238E27FC236}">
                  <a16:creationId xmlns:a16="http://schemas.microsoft.com/office/drawing/2014/main" id="{2ED79D59-D505-4398-AFF3-07CC4951D2DA}"/>
                </a:ext>
              </a:extLst>
            </p:cNvPr>
            <p:cNvPicPr>
              <a:picLocks noChangeAspect="1"/>
            </p:cNvPicPr>
            <p:nvPr/>
          </p:nvPicPr>
          <p:blipFill rotWithShape="1">
            <a:blip r:embed="rId12">
              <a:extLst>
                <a:ext uri="{28A0092B-C50C-407E-A947-70E740481C1C}">
                  <a14:useLocalDpi xmlns:a14="http://schemas.microsoft.com/office/drawing/2010/main" val="0"/>
                </a:ext>
                <a:ext uri="{96DAC541-7B7A-43D3-8B79-37D633B846F1}">
                  <asvg:svgBlip xmlns:asvg="http://schemas.microsoft.com/office/drawing/2016/SVG/main" xmlns="" xmlns:mv="urn:schemas-microsoft-com:mac:vml" xmlns:mc="http://schemas.openxmlformats.org/markup-compatibility/2006" r:embed="rId13"/>
                </a:ext>
              </a:extLst>
            </a:blip>
            <a:srcRect t="26375" b="47456"/>
            <a:stretch/>
          </p:blipFill>
          <p:spPr>
            <a:xfrm>
              <a:off x="5764526" y="6007157"/>
              <a:ext cx="669727" cy="219075"/>
            </a:xfrm>
            <a:prstGeom prst="rect">
              <a:avLst/>
            </a:prstGeom>
          </p:spPr>
        </p:pic>
        <p:sp>
          <p:nvSpPr>
            <p:cNvPr id="74" name="Espace réservé du texte 1">
              <a:extLst>
                <a:ext uri="{FF2B5EF4-FFF2-40B4-BE49-F238E27FC236}">
                  <a16:creationId xmlns:a16="http://schemas.microsoft.com/office/drawing/2014/main" id="{828B6D78-44E5-4467-8430-A2A3491562FB}"/>
                </a:ext>
              </a:extLst>
            </p:cNvPr>
            <p:cNvSpPr txBox="1">
              <a:spLocks/>
            </p:cNvSpPr>
            <p:nvPr/>
          </p:nvSpPr>
          <p:spPr>
            <a:xfrm>
              <a:off x="5452880" y="6356159"/>
              <a:ext cx="1293018" cy="501841"/>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050" b="1" dirty="0">
                  <a:solidFill>
                    <a:srgbClr val="0F1B35"/>
                  </a:solidFill>
                  <a:latin typeface="Futura "/>
                </a:rPr>
                <a:t>BLOCKCHAIN</a:t>
              </a:r>
            </a:p>
          </p:txBody>
        </p:sp>
      </p:grpSp>
      <p:sp>
        <p:nvSpPr>
          <p:cNvPr id="75" name="Espace réservé du texte 1">
            <a:extLst>
              <a:ext uri="{FF2B5EF4-FFF2-40B4-BE49-F238E27FC236}">
                <a16:creationId xmlns:a16="http://schemas.microsoft.com/office/drawing/2014/main" id="{1F573891-3823-440A-96C7-D7B201DBDB7A}"/>
              </a:ext>
            </a:extLst>
          </p:cNvPr>
          <p:cNvSpPr txBox="1">
            <a:spLocks/>
          </p:cNvSpPr>
          <p:nvPr/>
        </p:nvSpPr>
        <p:spPr>
          <a:xfrm>
            <a:off x="5452880" y="5185459"/>
            <a:ext cx="1293018" cy="501841"/>
          </a:xfrm>
          <a:prstGeom prst="roundRect">
            <a:avLst/>
          </a:prstGeom>
          <a:solidFill>
            <a:srgbClr val="0F1B35"/>
          </a:solidFill>
        </p:spPr>
        <p:txBody>
          <a:bodyPr vert="horz" lIns="91440" tIns="45720" rIns="91440" bIns="45720" rtlCol="0" anchor="ctr">
            <a:normAutofit fontScale="85000" lnSpcReduction="10000"/>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800" b="1" dirty="0">
                <a:solidFill>
                  <a:schemeClr val="bg1"/>
                </a:solidFill>
                <a:latin typeface="Futura "/>
              </a:rPr>
              <a:t>1-2 HOURS</a:t>
            </a:r>
          </a:p>
        </p:txBody>
      </p:sp>
      <p:sp>
        <p:nvSpPr>
          <p:cNvPr id="76" name="Espace réservé du texte 1">
            <a:extLst>
              <a:ext uri="{FF2B5EF4-FFF2-40B4-BE49-F238E27FC236}">
                <a16:creationId xmlns:a16="http://schemas.microsoft.com/office/drawing/2014/main" id="{466794EE-59E1-403C-B62D-9493F2A7B17A}"/>
              </a:ext>
            </a:extLst>
          </p:cNvPr>
          <p:cNvSpPr txBox="1">
            <a:spLocks/>
          </p:cNvSpPr>
          <p:nvPr/>
        </p:nvSpPr>
        <p:spPr>
          <a:xfrm>
            <a:off x="5452880" y="1299298"/>
            <a:ext cx="1293018" cy="501841"/>
          </a:xfrm>
          <a:prstGeom prst="roundRect">
            <a:avLst/>
          </a:prstGeom>
          <a:solidFill>
            <a:srgbClr val="0F1B35"/>
          </a:solidFill>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800" b="1" dirty="0">
                <a:solidFill>
                  <a:schemeClr val="bg1"/>
                </a:solidFill>
                <a:latin typeface="Futura "/>
              </a:rPr>
              <a:t>2-5 DAYS</a:t>
            </a:r>
          </a:p>
        </p:txBody>
      </p:sp>
      <p:pic>
        <p:nvPicPr>
          <p:cNvPr id="77" name="Picture 76" descr="A close up of a logo&#10;&#10;Description automatically generated">
            <a:extLst>
              <a:ext uri="{FF2B5EF4-FFF2-40B4-BE49-F238E27FC236}">
                <a16:creationId xmlns:a16="http://schemas.microsoft.com/office/drawing/2014/main" id="{98C6592E-A6B4-4149-BB20-F0B388AAB843}"/>
              </a:ext>
            </a:extLst>
          </p:cNvPr>
          <p:cNvPicPr>
            <a:picLocks noChangeAspect="1"/>
          </p:cNvPicPr>
          <p:nvPr/>
        </p:nvPicPr>
        <p:blipFill rotWithShape="1">
          <a:blip r:embed="rId14">
            <a:extLst>
              <a:ext uri="{28A0092B-C50C-407E-A947-70E740481C1C}">
                <a14:useLocalDpi xmlns:a14="http://schemas.microsoft.com/office/drawing/2010/main" val="0"/>
              </a:ext>
            </a:extLst>
          </a:blip>
          <a:srcRect b="28261"/>
          <a:stretch/>
        </p:blipFill>
        <p:spPr>
          <a:xfrm>
            <a:off x="11234308" y="6059095"/>
            <a:ext cx="943201" cy="676644"/>
          </a:xfrm>
          <a:prstGeom prst="rect">
            <a:avLst/>
          </a:prstGeom>
        </p:spPr>
      </p:pic>
    </p:spTree>
    <p:extLst>
      <p:ext uri="{BB962C8B-B14F-4D97-AF65-F5344CB8AC3E}">
        <p14:creationId xmlns:p14="http://schemas.microsoft.com/office/powerpoint/2010/main" val="682288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barn(inVertical)">
                                      <p:cBhvr>
                                        <p:cTn id="7" dur="500"/>
                                        <p:tgtEl>
                                          <p:spTgt spid="7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1000"/>
                                        <p:tgtEl>
                                          <p:spTgt spid="51"/>
                                        </p:tgtEl>
                                      </p:cBhvr>
                                    </p:animEffect>
                                    <p:anim calcmode="lin" valueType="num">
                                      <p:cBhvr>
                                        <p:cTn id="13" dur="1000" fill="hold"/>
                                        <p:tgtEl>
                                          <p:spTgt spid="51"/>
                                        </p:tgtEl>
                                        <p:attrNameLst>
                                          <p:attrName>ppt_x</p:attrName>
                                        </p:attrNameLst>
                                      </p:cBhvr>
                                      <p:tavLst>
                                        <p:tav tm="0">
                                          <p:val>
                                            <p:strVal val="#ppt_x"/>
                                          </p:val>
                                        </p:tav>
                                        <p:tav tm="100000">
                                          <p:val>
                                            <p:strVal val="#ppt_x"/>
                                          </p:val>
                                        </p:tav>
                                      </p:tavLst>
                                    </p:anim>
                                    <p:anim calcmode="lin" valueType="num">
                                      <p:cBhvr>
                                        <p:cTn id="14" dur="1000" fill="hold"/>
                                        <p:tgtEl>
                                          <p:spTgt spid="5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1000"/>
                                        <p:tgtEl>
                                          <p:spTgt spid="52"/>
                                        </p:tgtEl>
                                      </p:cBhvr>
                                    </p:animEffect>
                                    <p:anim calcmode="lin" valueType="num">
                                      <p:cBhvr>
                                        <p:cTn id="18" dur="1000" fill="hold"/>
                                        <p:tgtEl>
                                          <p:spTgt spid="52"/>
                                        </p:tgtEl>
                                        <p:attrNameLst>
                                          <p:attrName>ppt_x</p:attrName>
                                        </p:attrNameLst>
                                      </p:cBhvr>
                                      <p:tavLst>
                                        <p:tav tm="0">
                                          <p:val>
                                            <p:strVal val="#ppt_x"/>
                                          </p:val>
                                        </p:tav>
                                        <p:tav tm="100000">
                                          <p:val>
                                            <p:strVal val="#ppt_x"/>
                                          </p:val>
                                        </p:tav>
                                      </p:tavLst>
                                    </p:anim>
                                    <p:anim calcmode="lin" valueType="num">
                                      <p:cBhvr>
                                        <p:cTn id="19" dur="1000" fill="hold"/>
                                        <p:tgtEl>
                                          <p:spTgt spid="5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1000"/>
                                        <p:tgtEl>
                                          <p:spTgt spid="53"/>
                                        </p:tgtEl>
                                      </p:cBhvr>
                                    </p:animEffect>
                                    <p:anim calcmode="lin" valueType="num">
                                      <p:cBhvr>
                                        <p:cTn id="23" dur="1000" fill="hold"/>
                                        <p:tgtEl>
                                          <p:spTgt spid="53"/>
                                        </p:tgtEl>
                                        <p:attrNameLst>
                                          <p:attrName>ppt_x</p:attrName>
                                        </p:attrNameLst>
                                      </p:cBhvr>
                                      <p:tavLst>
                                        <p:tav tm="0">
                                          <p:val>
                                            <p:strVal val="#ppt_x"/>
                                          </p:val>
                                        </p:tav>
                                        <p:tav tm="100000">
                                          <p:val>
                                            <p:strVal val="#ppt_x"/>
                                          </p:val>
                                        </p:tav>
                                      </p:tavLst>
                                    </p:anim>
                                    <p:anim calcmode="lin" valueType="num">
                                      <p:cBhvr>
                                        <p:cTn id="24" dur="1000" fill="hold"/>
                                        <p:tgtEl>
                                          <p:spTgt spid="5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fade">
                                      <p:cBhvr>
                                        <p:cTn id="27" dur="1000"/>
                                        <p:tgtEl>
                                          <p:spTgt spid="54"/>
                                        </p:tgtEl>
                                      </p:cBhvr>
                                    </p:animEffect>
                                    <p:anim calcmode="lin" valueType="num">
                                      <p:cBhvr>
                                        <p:cTn id="28" dur="1000" fill="hold"/>
                                        <p:tgtEl>
                                          <p:spTgt spid="54"/>
                                        </p:tgtEl>
                                        <p:attrNameLst>
                                          <p:attrName>ppt_x</p:attrName>
                                        </p:attrNameLst>
                                      </p:cBhvr>
                                      <p:tavLst>
                                        <p:tav tm="0">
                                          <p:val>
                                            <p:strVal val="#ppt_x"/>
                                          </p:val>
                                        </p:tav>
                                        <p:tav tm="100000">
                                          <p:val>
                                            <p:strVal val="#ppt_x"/>
                                          </p:val>
                                        </p:tav>
                                      </p:tavLst>
                                    </p:anim>
                                    <p:anim calcmode="lin" valueType="num">
                                      <p:cBhvr>
                                        <p:cTn id="29" dur="1000" fill="hold"/>
                                        <p:tgtEl>
                                          <p:spTgt spid="5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fade">
                                      <p:cBhvr>
                                        <p:cTn id="32" dur="1000"/>
                                        <p:tgtEl>
                                          <p:spTgt spid="57"/>
                                        </p:tgtEl>
                                      </p:cBhvr>
                                    </p:animEffect>
                                    <p:anim calcmode="lin" valueType="num">
                                      <p:cBhvr>
                                        <p:cTn id="33" dur="1000" fill="hold"/>
                                        <p:tgtEl>
                                          <p:spTgt spid="57"/>
                                        </p:tgtEl>
                                        <p:attrNameLst>
                                          <p:attrName>ppt_x</p:attrName>
                                        </p:attrNameLst>
                                      </p:cBhvr>
                                      <p:tavLst>
                                        <p:tav tm="0">
                                          <p:val>
                                            <p:strVal val="#ppt_x"/>
                                          </p:val>
                                        </p:tav>
                                        <p:tav tm="100000">
                                          <p:val>
                                            <p:strVal val="#ppt_x"/>
                                          </p:val>
                                        </p:tav>
                                      </p:tavLst>
                                    </p:anim>
                                    <p:anim calcmode="lin" valueType="num">
                                      <p:cBhvr>
                                        <p:cTn id="34" dur="1000" fill="hold"/>
                                        <p:tgtEl>
                                          <p:spTgt spid="5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1000"/>
                                        <p:tgtEl>
                                          <p:spTgt spid="58"/>
                                        </p:tgtEl>
                                      </p:cBhvr>
                                    </p:animEffect>
                                    <p:anim calcmode="lin" valueType="num">
                                      <p:cBhvr>
                                        <p:cTn id="38" dur="1000" fill="hold"/>
                                        <p:tgtEl>
                                          <p:spTgt spid="58"/>
                                        </p:tgtEl>
                                        <p:attrNameLst>
                                          <p:attrName>ppt_x</p:attrName>
                                        </p:attrNameLst>
                                      </p:cBhvr>
                                      <p:tavLst>
                                        <p:tav tm="0">
                                          <p:val>
                                            <p:strVal val="#ppt_x"/>
                                          </p:val>
                                        </p:tav>
                                        <p:tav tm="100000">
                                          <p:val>
                                            <p:strVal val="#ppt_x"/>
                                          </p:val>
                                        </p:tav>
                                      </p:tavLst>
                                    </p:anim>
                                    <p:anim calcmode="lin" valueType="num">
                                      <p:cBhvr>
                                        <p:cTn id="39" dur="1000" fill="hold"/>
                                        <p:tgtEl>
                                          <p:spTgt spid="5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1000"/>
                                        <p:tgtEl>
                                          <p:spTgt spid="61"/>
                                        </p:tgtEl>
                                      </p:cBhvr>
                                    </p:animEffect>
                                    <p:anim calcmode="lin" valueType="num">
                                      <p:cBhvr>
                                        <p:cTn id="43" dur="1000" fill="hold"/>
                                        <p:tgtEl>
                                          <p:spTgt spid="61"/>
                                        </p:tgtEl>
                                        <p:attrNameLst>
                                          <p:attrName>ppt_x</p:attrName>
                                        </p:attrNameLst>
                                      </p:cBhvr>
                                      <p:tavLst>
                                        <p:tav tm="0">
                                          <p:val>
                                            <p:strVal val="#ppt_x"/>
                                          </p:val>
                                        </p:tav>
                                        <p:tav tm="100000">
                                          <p:val>
                                            <p:strVal val="#ppt_x"/>
                                          </p:val>
                                        </p:tav>
                                      </p:tavLst>
                                    </p:anim>
                                    <p:anim calcmode="lin" valueType="num">
                                      <p:cBhvr>
                                        <p:cTn id="44" dur="1000" fill="hold"/>
                                        <p:tgtEl>
                                          <p:spTgt spid="6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1000"/>
                                        <p:tgtEl>
                                          <p:spTgt spid="62"/>
                                        </p:tgtEl>
                                      </p:cBhvr>
                                    </p:animEffect>
                                    <p:anim calcmode="lin" valueType="num">
                                      <p:cBhvr>
                                        <p:cTn id="48" dur="1000" fill="hold"/>
                                        <p:tgtEl>
                                          <p:spTgt spid="62"/>
                                        </p:tgtEl>
                                        <p:attrNameLst>
                                          <p:attrName>ppt_x</p:attrName>
                                        </p:attrNameLst>
                                      </p:cBhvr>
                                      <p:tavLst>
                                        <p:tav tm="0">
                                          <p:val>
                                            <p:strVal val="#ppt_x"/>
                                          </p:val>
                                        </p:tav>
                                        <p:tav tm="100000">
                                          <p:val>
                                            <p:strVal val="#ppt_x"/>
                                          </p:val>
                                        </p:tav>
                                      </p:tavLst>
                                    </p:anim>
                                    <p:anim calcmode="lin" valueType="num">
                                      <p:cBhvr>
                                        <p:cTn id="49" dur="1000" fill="hold"/>
                                        <p:tgtEl>
                                          <p:spTgt spid="6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3"/>
                                        </p:tgtEl>
                                        <p:attrNameLst>
                                          <p:attrName>style.visibility</p:attrName>
                                        </p:attrNameLst>
                                      </p:cBhvr>
                                      <p:to>
                                        <p:strVal val="visible"/>
                                      </p:to>
                                    </p:set>
                                    <p:animEffect transition="in" filter="fade">
                                      <p:cBhvr>
                                        <p:cTn id="52" dur="1000"/>
                                        <p:tgtEl>
                                          <p:spTgt spid="63"/>
                                        </p:tgtEl>
                                      </p:cBhvr>
                                    </p:animEffect>
                                    <p:anim calcmode="lin" valueType="num">
                                      <p:cBhvr>
                                        <p:cTn id="53" dur="1000" fill="hold"/>
                                        <p:tgtEl>
                                          <p:spTgt spid="63"/>
                                        </p:tgtEl>
                                        <p:attrNameLst>
                                          <p:attrName>ppt_x</p:attrName>
                                        </p:attrNameLst>
                                      </p:cBhvr>
                                      <p:tavLst>
                                        <p:tav tm="0">
                                          <p:val>
                                            <p:strVal val="#ppt_x"/>
                                          </p:val>
                                        </p:tav>
                                        <p:tav tm="100000">
                                          <p:val>
                                            <p:strVal val="#ppt_x"/>
                                          </p:val>
                                        </p:tav>
                                      </p:tavLst>
                                    </p:anim>
                                    <p:anim calcmode="lin" valueType="num">
                                      <p:cBhvr>
                                        <p:cTn id="54" dur="1000" fill="hold"/>
                                        <p:tgtEl>
                                          <p:spTgt spid="63"/>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64"/>
                                        </p:tgtEl>
                                        <p:attrNameLst>
                                          <p:attrName>style.visibility</p:attrName>
                                        </p:attrNameLst>
                                      </p:cBhvr>
                                      <p:to>
                                        <p:strVal val="visible"/>
                                      </p:to>
                                    </p:set>
                                    <p:animEffect transition="in" filter="fade">
                                      <p:cBhvr>
                                        <p:cTn id="57" dur="1000"/>
                                        <p:tgtEl>
                                          <p:spTgt spid="64"/>
                                        </p:tgtEl>
                                      </p:cBhvr>
                                    </p:animEffect>
                                    <p:anim calcmode="lin" valueType="num">
                                      <p:cBhvr>
                                        <p:cTn id="58" dur="1000" fill="hold"/>
                                        <p:tgtEl>
                                          <p:spTgt spid="64"/>
                                        </p:tgtEl>
                                        <p:attrNameLst>
                                          <p:attrName>ppt_x</p:attrName>
                                        </p:attrNameLst>
                                      </p:cBhvr>
                                      <p:tavLst>
                                        <p:tav tm="0">
                                          <p:val>
                                            <p:strVal val="#ppt_x"/>
                                          </p:val>
                                        </p:tav>
                                        <p:tav tm="100000">
                                          <p:val>
                                            <p:strVal val="#ppt_x"/>
                                          </p:val>
                                        </p:tav>
                                      </p:tavLst>
                                    </p:anim>
                                    <p:anim calcmode="lin" valueType="num">
                                      <p:cBhvr>
                                        <p:cTn id="59" dur="1000" fill="hold"/>
                                        <p:tgtEl>
                                          <p:spTgt spid="6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1000"/>
                                        <p:tgtEl>
                                          <p:spTgt spid="65"/>
                                        </p:tgtEl>
                                      </p:cBhvr>
                                    </p:animEffect>
                                    <p:anim calcmode="lin" valueType="num">
                                      <p:cBhvr>
                                        <p:cTn id="63" dur="1000" fill="hold"/>
                                        <p:tgtEl>
                                          <p:spTgt spid="65"/>
                                        </p:tgtEl>
                                        <p:attrNameLst>
                                          <p:attrName>ppt_x</p:attrName>
                                        </p:attrNameLst>
                                      </p:cBhvr>
                                      <p:tavLst>
                                        <p:tav tm="0">
                                          <p:val>
                                            <p:strVal val="#ppt_x"/>
                                          </p:val>
                                        </p:tav>
                                        <p:tav tm="100000">
                                          <p:val>
                                            <p:strVal val="#ppt_x"/>
                                          </p:val>
                                        </p:tav>
                                      </p:tavLst>
                                    </p:anim>
                                    <p:anim calcmode="lin" valueType="num">
                                      <p:cBhvr>
                                        <p:cTn id="64" dur="1000" fill="hold"/>
                                        <p:tgtEl>
                                          <p:spTgt spid="65"/>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66"/>
                                        </p:tgtEl>
                                        <p:attrNameLst>
                                          <p:attrName>style.visibility</p:attrName>
                                        </p:attrNameLst>
                                      </p:cBhvr>
                                      <p:to>
                                        <p:strVal val="visible"/>
                                      </p:to>
                                    </p:set>
                                    <p:animEffect transition="in" filter="fade">
                                      <p:cBhvr>
                                        <p:cTn id="67" dur="1000"/>
                                        <p:tgtEl>
                                          <p:spTgt spid="66"/>
                                        </p:tgtEl>
                                      </p:cBhvr>
                                    </p:animEffect>
                                    <p:anim calcmode="lin" valueType="num">
                                      <p:cBhvr>
                                        <p:cTn id="68" dur="1000" fill="hold"/>
                                        <p:tgtEl>
                                          <p:spTgt spid="66"/>
                                        </p:tgtEl>
                                        <p:attrNameLst>
                                          <p:attrName>ppt_x</p:attrName>
                                        </p:attrNameLst>
                                      </p:cBhvr>
                                      <p:tavLst>
                                        <p:tav tm="0">
                                          <p:val>
                                            <p:strVal val="#ppt_x"/>
                                          </p:val>
                                        </p:tav>
                                        <p:tav tm="100000">
                                          <p:val>
                                            <p:strVal val="#ppt_x"/>
                                          </p:val>
                                        </p:tav>
                                      </p:tavLst>
                                    </p:anim>
                                    <p:anim calcmode="lin" valueType="num">
                                      <p:cBhvr>
                                        <p:cTn id="69" dur="1000" fill="hold"/>
                                        <p:tgtEl>
                                          <p:spTgt spid="66"/>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67"/>
                                        </p:tgtEl>
                                        <p:attrNameLst>
                                          <p:attrName>style.visibility</p:attrName>
                                        </p:attrNameLst>
                                      </p:cBhvr>
                                      <p:to>
                                        <p:strVal val="visible"/>
                                      </p:to>
                                    </p:set>
                                    <p:animEffect transition="in" filter="fade">
                                      <p:cBhvr>
                                        <p:cTn id="72" dur="1000"/>
                                        <p:tgtEl>
                                          <p:spTgt spid="67"/>
                                        </p:tgtEl>
                                      </p:cBhvr>
                                    </p:animEffect>
                                    <p:anim calcmode="lin" valueType="num">
                                      <p:cBhvr>
                                        <p:cTn id="73" dur="1000" fill="hold"/>
                                        <p:tgtEl>
                                          <p:spTgt spid="67"/>
                                        </p:tgtEl>
                                        <p:attrNameLst>
                                          <p:attrName>ppt_x</p:attrName>
                                        </p:attrNameLst>
                                      </p:cBhvr>
                                      <p:tavLst>
                                        <p:tav tm="0">
                                          <p:val>
                                            <p:strVal val="#ppt_x"/>
                                          </p:val>
                                        </p:tav>
                                        <p:tav tm="100000">
                                          <p:val>
                                            <p:strVal val="#ppt_x"/>
                                          </p:val>
                                        </p:tav>
                                      </p:tavLst>
                                    </p:anim>
                                    <p:anim calcmode="lin" valueType="num">
                                      <p:cBhvr>
                                        <p:cTn id="74" dur="1000" fill="hold"/>
                                        <p:tgtEl>
                                          <p:spTgt spid="67"/>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68"/>
                                        </p:tgtEl>
                                        <p:attrNameLst>
                                          <p:attrName>style.visibility</p:attrName>
                                        </p:attrNameLst>
                                      </p:cBhvr>
                                      <p:to>
                                        <p:strVal val="visible"/>
                                      </p:to>
                                    </p:set>
                                    <p:animEffect transition="in" filter="fade">
                                      <p:cBhvr>
                                        <p:cTn id="77" dur="1000"/>
                                        <p:tgtEl>
                                          <p:spTgt spid="68"/>
                                        </p:tgtEl>
                                      </p:cBhvr>
                                    </p:animEffect>
                                    <p:anim calcmode="lin" valueType="num">
                                      <p:cBhvr>
                                        <p:cTn id="78" dur="1000" fill="hold"/>
                                        <p:tgtEl>
                                          <p:spTgt spid="68"/>
                                        </p:tgtEl>
                                        <p:attrNameLst>
                                          <p:attrName>ppt_x</p:attrName>
                                        </p:attrNameLst>
                                      </p:cBhvr>
                                      <p:tavLst>
                                        <p:tav tm="0">
                                          <p:val>
                                            <p:strVal val="#ppt_x"/>
                                          </p:val>
                                        </p:tav>
                                        <p:tav tm="100000">
                                          <p:val>
                                            <p:strVal val="#ppt_x"/>
                                          </p:val>
                                        </p:tav>
                                      </p:tavLst>
                                    </p:anim>
                                    <p:anim calcmode="lin" valueType="num">
                                      <p:cBhvr>
                                        <p:cTn id="79" dur="1000" fill="hold"/>
                                        <p:tgtEl>
                                          <p:spTgt spid="68"/>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69"/>
                                        </p:tgtEl>
                                        <p:attrNameLst>
                                          <p:attrName>style.visibility</p:attrName>
                                        </p:attrNameLst>
                                      </p:cBhvr>
                                      <p:to>
                                        <p:strVal val="visible"/>
                                      </p:to>
                                    </p:set>
                                    <p:animEffect transition="in" filter="fade">
                                      <p:cBhvr>
                                        <p:cTn id="82" dur="1000"/>
                                        <p:tgtEl>
                                          <p:spTgt spid="69"/>
                                        </p:tgtEl>
                                      </p:cBhvr>
                                    </p:animEffect>
                                    <p:anim calcmode="lin" valueType="num">
                                      <p:cBhvr>
                                        <p:cTn id="83" dur="1000" fill="hold"/>
                                        <p:tgtEl>
                                          <p:spTgt spid="69"/>
                                        </p:tgtEl>
                                        <p:attrNameLst>
                                          <p:attrName>ppt_x</p:attrName>
                                        </p:attrNameLst>
                                      </p:cBhvr>
                                      <p:tavLst>
                                        <p:tav tm="0">
                                          <p:val>
                                            <p:strVal val="#ppt_x"/>
                                          </p:val>
                                        </p:tav>
                                        <p:tav tm="100000">
                                          <p:val>
                                            <p:strVal val="#ppt_x"/>
                                          </p:val>
                                        </p:tav>
                                      </p:tavLst>
                                    </p:anim>
                                    <p:anim calcmode="lin" valueType="num">
                                      <p:cBhvr>
                                        <p:cTn id="84" dur="1000" fill="hold"/>
                                        <p:tgtEl>
                                          <p:spTgt spid="69"/>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1000"/>
                                        <p:tgtEl>
                                          <p:spTgt spid="70"/>
                                        </p:tgtEl>
                                      </p:cBhvr>
                                    </p:animEffect>
                                    <p:anim calcmode="lin" valueType="num">
                                      <p:cBhvr>
                                        <p:cTn id="88" dur="1000" fill="hold"/>
                                        <p:tgtEl>
                                          <p:spTgt spid="70"/>
                                        </p:tgtEl>
                                        <p:attrNameLst>
                                          <p:attrName>ppt_x</p:attrName>
                                        </p:attrNameLst>
                                      </p:cBhvr>
                                      <p:tavLst>
                                        <p:tav tm="0">
                                          <p:val>
                                            <p:strVal val="#ppt_x"/>
                                          </p:val>
                                        </p:tav>
                                        <p:tav tm="100000">
                                          <p:val>
                                            <p:strVal val="#ppt_x"/>
                                          </p:val>
                                        </p:tav>
                                      </p:tavLst>
                                    </p:anim>
                                    <p:anim calcmode="lin" valueType="num">
                                      <p:cBhvr>
                                        <p:cTn id="89" dur="10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fade">
                                      <p:cBhvr>
                                        <p:cTn id="92" dur="1000"/>
                                        <p:tgtEl>
                                          <p:spTgt spid="71"/>
                                        </p:tgtEl>
                                      </p:cBhvr>
                                    </p:animEffect>
                                    <p:anim calcmode="lin" valueType="num">
                                      <p:cBhvr>
                                        <p:cTn id="93" dur="1000" fill="hold"/>
                                        <p:tgtEl>
                                          <p:spTgt spid="71"/>
                                        </p:tgtEl>
                                        <p:attrNameLst>
                                          <p:attrName>ppt_x</p:attrName>
                                        </p:attrNameLst>
                                      </p:cBhvr>
                                      <p:tavLst>
                                        <p:tav tm="0">
                                          <p:val>
                                            <p:strVal val="#ppt_x"/>
                                          </p:val>
                                        </p:tav>
                                        <p:tav tm="100000">
                                          <p:val>
                                            <p:strVal val="#ppt_x"/>
                                          </p:val>
                                        </p:tav>
                                      </p:tavLst>
                                    </p:anim>
                                    <p:anim calcmode="lin" valueType="num">
                                      <p:cBhvr>
                                        <p:cTn id="94" dur="1000" fill="hold"/>
                                        <p:tgtEl>
                                          <p:spTgt spid="71"/>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56"/>
                                        </p:tgtEl>
                                        <p:attrNameLst>
                                          <p:attrName>style.visibility</p:attrName>
                                        </p:attrNameLst>
                                      </p:cBhvr>
                                      <p:to>
                                        <p:strVal val="visible"/>
                                      </p:to>
                                    </p:set>
                                    <p:animEffect transition="in" filter="fade">
                                      <p:cBhvr>
                                        <p:cTn id="102" dur="1000"/>
                                        <p:tgtEl>
                                          <p:spTgt spid="56"/>
                                        </p:tgtEl>
                                      </p:cBhvr>
                                    </p:animEffect>
                                    <p:anim calcmode="lin" valueType="num">
                                      <p:cBhvr>
                                        <p:cTn id="103" dur="1000" fill="hold"/>
                                        <p:tgtEl>
                                          <p:spTgt spid="56"/>
                                        </p:tgtEl>
                                        <p:attrNameLst>
                                          <p:attrName>ppt_x</p:attrName>
                                        </p:attrNameLst>
                                      </p:cBhvr>
                                      <p:tavLst>
                                        <p:tav tm="0">
                                          <p:val>
                                            <p:strVal val="#ppt_x"/>
                                          </p:val>
                                        </p:tav>
                                        <p:tav tm="100000">
                                          <p:val>
                                            <p:strVal val="#ppt_x"/>
                                          </p:val>
                                        </p:tav>
                                      </p:tavLst>
                                    </p:anim>
                                    <p:anim calcmode="lin" valueType="num">
                                      <p:cBhvr>
                                        <p:cTn id="104" dur="1000" fill="hold"/>
                                        <p:tgtEl>
                                          <p:spTgt spid="56"/>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55"/>
                                        </p:tgtEl>
                                        <p:attrNameLst>
                                          <p:attrName>style.visibility</p:attrName>
                                        </p:attrNameLst>
                                      </p:cBhvr>
                                      <p:to>
                                        <p:strVal val="visible"/>
                                      </p:to>
                                    </p:set>
                                    <p:animEffect transition="in" filter="fade">
                                      <p:cBhvr>
                                        <p:cTn id="107" dur="1000"/>
                                        <p:tgtEl>
                                          <p:spTgt spid="55"/>
                                        </p:tgtEl>
                                      </p:cBhvr>
                                    </p:animEffect>
                                    <p:anim calcmode="lin" valueType="num">
                                      <p:cBhvr>
                                        <p:cTn id="108" dur="1000" fill="hold"/>
                                        <p:tgtEl>
                                          <p:spTgt spid="55"/>
                                        </p:tgtEl>
                                        <p:attrNameLst>
                                          <p:attrName>ppt_x</p:attrName>
                                        </p:attrNameLst>
                                      </p:cBhvr>
                                      <p:tavLst>
                                        <p:tav tm="0">
                                          <p:val>
                                            <p:strVal val="#ppt_x"/>
                                          </p:val>
                                        </p:tav>
                                        <p:tav tm="100000">
                                          <p:val>
                                            <p:strVal val="#ppt_x"/>
                                          </p:val>
                                        </p:tav>
                                      </p:tavLst>
                                    </p:anim>
                                    <p:anim calcmode="lin" valueType="num">
                                      <p:cBhvr>
                                        <p:cTn id="109" dur="1000" fill="hold"/>
                                        <p:tgtEl>
                                          <p:spTgt spid="55"/>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60"/>
                                        </p:tgtEl>
                                        <p:attrNameLst>
                                          <p:attrName>style.visibility</p:attrName>
                                        </p:attrNameLst>
                                      </p:cBhvr>
                                      <p:to>
                                        <p:strVal val="visible"/>
                                      </p:to>
                                    </p:set>
                                    <p:animEffect transition="in" filter="fade">
                                      <p:cBhvr>
                                        <p:cTn id="112" dur="1000"/>
                                        <p:tgtEl>
                                          <p:spTgt spid="60"/>
                                        </p:tgtEl>
                                      </p:cBhvr>
                                    </p:animEffect>
                                    <p:anim calcmode="lin" valueType="num">
                                      <p:cBhvr>
                                        <p:cTn id="113" dur="1000" fill="hold"/>
                                        <p:tgtEl>
                                          <p:spTgt spid="60"/>
                                        </p:tgtEl>
                                        <p:attrNameLst>
                                          <p:attrName>ppt_x</p:attrName>
                                        </p:attrNameLst>
                                      </p:cBhvr>
                                      <p:tavLst>
                                        <p:tav tm="0">
                                          <p:val>
                                            <p:strVal val="#ppt_x"/>
                                          </p:val>
                                        </p:tav>
                                        <p:tav tm="100000">
                                          <p:val>
                                            <p:strVal val="#ppt_x"/>
                                          </p:val>
                                        </p:tav>
                                      </p:tavLst>
                                    </p:anim>
                                    <p:anim calcmode="lin" valueType="num">
                                      <p:cBhvr>
                                        <p:cTn id="114" dur="1000" fill="hold"/>
                                        <p:tgtEl>
                                          <p:spTgt spid="60"/>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59"/>
                                        </p:tgtEl>
                                        <p:attrNameLst>
                                          <p:attrName>style.visibility</p:attrName>
                                        </p:attrNameLst>
                                      </p:cBhvr>
                                      <p:to>
                                        <p:strVal val="visible"/>
                                      </p:to>
                                    </p:set>
                                    <p:animEffect transition="in" filter="fade">
                                      <p:cBhvr>
                                        <p:cTn id="117" dur="1000"/>
                                        <p:tgtEl>
                                          <p:spTgt spid="59"/>
                                        </p:tgtEl>
                                      </p:cBhvr>
                                    </p:animEffect>
                                    <p:anim calcmode="lin" valueType="num">
                                      <p:cBhvr>
                                        <p:cTn id="118" dur="1000" fill="hold"/>
                                        <p:tgtEl>
                                          <p:spTgt spid="59"/>
                                        </p:tgtEl>
                                        <p:attrNameLst>
                                          <p:attrName>ppt_x</p:attrName>
                                        </p:attrNameLst>
                                      </p:cBhvr>
                                      <p:tavLst>
                                        <p:tav tm="0">
                                          <p:val>
                                            <p:strVal val="#ppt_x"/>
                                          </p:val>
                                        </p:tav>
                                        <p:tav tm="100000">
                                          <p:val>
                                            <p:strVal val="#ppt_x"/>
                                          </p:val>
                                        </p:tav>
                                      </p:tavLst>
                                    </p:anim>
                                    <p:anim calcmode="lin" valueType="num">
                                      <p:cBhvr>
                                        <p:cTn id="119"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76"/>
                                        </p:tgtEl>
                                        <p:attrNameLst>
                                          <p:attrName>style.visibility</p:attrName>
                                        </p:attrNameLst>
                                      </p:cBhvr>
                                      <p:to>
                                        <p:strVal val="visible"/>
                                      </p:to>
                                    </p:set>
                                    <p:animEffect transition="in" filter="fade">
                                      <p:cBhvr>
                                        <p:cTn id="124" dur="1000"/>
                                        <p:tgtEl>
                                          <p:spTgt spid="76"/>
                                        </p:tgtEl>
                                      </p:cBhvr>
                                    </p:animEffect>
                                    <p:anim calcmode="lin" valueType="num">
                                      <p:cBhvr>
                                        <p:cTn id="125" dur="1000" fill="hold"/>
                                        <p:tgtEl>
                                          <p:spTgt spid="76"/>
                                        </p:tgtEl>
                                        <p:attrNameLst>
                                          <p:attrName>ppt_x</p:attrName>
                                        </p:attrNameLst>
                                      </p:cBhvr>
                                      <p:tavLst>
                                        <p:tav tm="0">
                                          <p:val>
                                            <p:strVal val="#ppt_x"/>
                                          </p:val>
                                        </p:tav>
                                        <p:tav tm="100000">
                                          <p:val>
                                            <p:strVal val="#ppt_x"/>
                                          </p:val>
                                        </p:tav>
                                      </p:tavLst>
                                    </p:anim>
                                    <p:anim calcmode="lin" valueType="num">
                                      <p:cBhvr>
                                        <p:cTn id="126"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 presetClass="entr" presetSubtype="0" fill="hold" nodeType="clickEffect">
                                  <p:stCondLst>
                                    <p:cond delay="0"/>
                                  </p:stCondLst>
                                  <p:childTnLst>
                                    <p:set>
                                      <p:cBhvr>
                                        <p:cTn id="130" dur="1" fill="hold">
                                          <p:stCondLst>
                                            <p:cond delay="0"/>
                                          </p:stCondLst>
                                        </p:cTn>
                                        <p:tgtEl>
                                          <p:spTgt spid="2"/>
                                        </p:tgtEl>
                                        <p:attrNameLst>
                                          <p:attrName>style.visibility</p:attrName>
                                        </p:attrNameLst>
                                      </p:cBhvr>
                                      <p:to>
                                        <p:strVal val="visible"/>
                                      </p:to>
                                    </p:set>
                                  </p:childTnLst>
                                </p:cTn>
                              </p:par>
                            </p:childTnLst>
                          </p:cTn>
                        </p:par>
                      </p:childTnLst>
                    </p:cTn>
                  </p:par>
                  <p:par>
                    <p:cTn id="131" fill="hold">
                      <p:stCondLst>
                        <p:cond delay="indefinite"/>
                      </p:stCondLst>
                      <p:childTnLst>
                        <p:par>
                          <p:cTn id="132" fill="hold">
                            <p:stCondLst>
                              <p:cond delay="0"/>
                            </p:stCondLst>
                            <p:childTnLst>
                              <p:par>
                                <p:cTn id="133" presetID="1" presetClass="entr" presetSubtype="0" fill="hold" grpId="0" nodeType="clickEffect">
                                  <p:stCondLst>
                                    <p:cond delay="0"/>
                                  </p:stCondLst>
                                  <p:childTnLst>
                                    <p:set>
                                      <p:cBhvr>
                                        <p:cTn id="134" dur="1" fill="hold">
                                          <p:stCondLst>
                                            <p:cond delay="0"/>
                                          </p:stCondLst>
                                        </p:cTn>
                                        <p:tgtEl>
                                          <p:spTgt spid="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P spid="61" grpId="0"/>
      <p:bldP spid="62" grpId="0"/>
      <p:bldP spid="63" grpId="0"/>
      <p:bldP spid="75" grpId="0" animBg="1"/>
      <p:bldP spid="7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6C5D3F78-25F5-450B-AFF4-62C469C93786}"/>
              </a:ext>
            </a:extLst>
          </p:cNvPr>
          <p:cNvGrpSpPr/>
          <p:nvPr/>
        </p:nvGrpSpPr>
        <p:grpSpPr>
          <a:xfrm>
            <a:off x="0" y="-33574"/>
            <a:ext cx="12192000" cy="6925148"/>
            <a:chOff x="0" y="-33574"/>
            <a:chExt cx="12360176" cy="6925148"/>
          </a:xfrm>
        </p:grpSpPr>
        <p:pic>
          <p:nvPicPr>
            <p:cNvPr id="13" name="Picture 12">
              <a:extLst>
                <a:ext uri="{FF2B5EF4-FFF2-40B4-BE49-F238E27FC236}">
                  <a16:creationId xmlns:a16="http://schemas.microsoft.com/office/drawing/2014/main" id="{14D3B8AF-48FF-47E3-8006-C708A97A0081}"/>
                </a:ext>
              </a:extLst>
            </p:cNvPr>
            <p:cNvPicPr>
              <a:picLocks noChangeAspect="1"/>
            </p:cNvPicPr>
            <p:nvPr/>
          </p:nvPicPr>
          <p:blipFill rotWithShape="1">
            <a:blip r:embed="rId3"/>
            <a:srcRect l="3089"/>
            <a:stretch/>
          </p:blipFill>
          <p:spPr>
            <a:xfrm>
              <a:off x="0" y="-33574"/>
              <a:ext cx="12360176" cy="6925148"/>
            </a:xfrm>
            <a:prstGeom prst="rect">
              <a:avLst/>
            </a:prstGeom>
          </p:spPr>
        </p:pic>
        <p:pic>
          <p:nvPicPr>
            <p:cNvPr id="14" name="Picture 13">
              <a:extLst>
                <a:ext uri="{FF2B5EF4-FFF2-40B4-BE49-F238E27FC236}">
                  <a16:creationId xmlns:a16="http://schemas.microsoft.com/office/drawing/2014/main" id="{DED42379-D5FA-4382-82A6-566AA25A55B7}"/>
                </a:ext>
              </a:extLst>
            </p:cNvPr>
            <p:cNvPicPr>
              <a:picLocks noChangeAspect="1"/>
            </p:cNvPicPr>
            <p:nvPr/>
          </p:nvPicPr>
          <p:blipFill rotWithShape="1">
            <a:blip r:embed="rId3"/>
            <a:srcRect l="3089"/>
            <a:stretch/>
          </p:blipFill>
          <p:spPr>
            <a:xfrm>
              <a:off x="5762839" y="-33574"/>
              <a:ext cx="6429161" cy="6925148"/>
            </a:xfrm>
            <a:prstGeom prst="rect">
              <a:avLst/>
            </a:prstGeom>
          </p:spPr>
        </p:pic>
      </p:grpSp>
      <p:pic>
        <p:nvPicPr>
          <p:cNvPr id="16" name="Image 29">
            <a:extLst>
              <a:ext uri="{FF2B5EF4-FFF2-40B4-BE49-F238E27FC236}">
                <a16:creationId xmlns:a16="http://schemas.microsoft.com/office/drawing/2014/main" id="{807942C5-7A89-4849-9971-B8E7563438ED}"/>
              </a:ext>
            </a:extLst>
          </p:cNvPr>
          <p:cNvPicPr>
            <a:picLocks noChangeAspect="1"/>
          </p:cNvPicPr>
          <p:nvPr/>
        </p:nvPicPr>
        <p:blipFill>
          <a:blip r:embed="rId4">
            <a:alphaModFix amt="5000"/>
            <a:extLst>
              <a:ext uri="{BEBA8EAE-BF5A-486C-A8C5-ECC9F3942E4B}">
                <a14:imgProps xmlns:a14="http://schemas.microsoft.com/office/drawing/2010/main">
                  <a14:imgLayer>
                    <a14:imgEffect>
                      <a14:saturation sat="0"/>
                    </a14:imgEffect>
                  </a14:imgLayer>
                </a14:imgProps>
              </a:ext>
            </a:extLst>
          </a:blip>
          <a:stretch>
            <a:fillRect/>
          </a:stretch>
        </p:blipFill>
        <p:spPr>
          <a:xfrm>
            <a:off x="212362" y="538930"/>
            <a:ext cx="11767276" cy="5636392"/>
          </a:xfrm>
          <a:prstGeom prst="rect">
            <a:avLst/>
          </a:prstGeom>
        </p:spPr>
      </p:pic>
      <p:sp>
        <p:nvSpPr>
          <p:cNvPr id="3" name="Rectangle 2">
            <a:extLst>
              <a:ext uri="{FF2B5EF4-FFF2-40B4-BE49-F238E27FC236}">
                <a16:creationId xmlns:a16="http://schemas.microsoft.com/office/drawing/2014/main" id="{D708CDB3-8FBF-4FD6-A7EE-CA1483E0746D}"/>
              </a:ext>
            </a:extLst>
          </p:cNvPr>
          <p:cNvSpPr/>
          <p:nvPr/>
        </p:nvSpPr>
        <p:spPr>
          <a:xfrm>
            <a:off x="3950484" y="2880073"/>
            <a:ext cx="4868105" cy="954107"/>
          </a:xfrm>
          <a:prstGeom prst="rect">
            <a:avLst/>
          </a:prstGeom>
        </p:spPr>
        <p:txBody>
          <a:bodyPr wrap="square">
            <a:spAutoFit/>
          </a:bodyPr>
          <a:lstStyle/>
          <a:p>
            <a:pPr lvl="0" algn="ctr">
              <a:defRPr/>
            </a:pPr>
            <a:r>
              <a:rPr lang="en-US" sz="2800" kern="0" dirty="0">
                <a:solidFill>
                  <a:schemeClr val="bg1"/>
                </a:solidFill>
                <a:latin typeface="Montserrat" pitchFamily="2" charset="77"/>
              </a:rPr>
              <a:t>Quant management</a:t>
            </a:r>
            <a:br>
              <a:rPr lang="en-US" sz="2800" kern="0" dirty="0">
                <a:solidFill>
                  <a:schemeClr val="bg1"/>
                </a:solidFill>
              </a:rPr>
            </a:br>
            <a:r>
              <a:rPr lang="en-US" sz="2800" i="1" kern="0" dirty="0">
                <a:solidFill>
                  <a:schemeClr val="bg1"/>
                </a:solidFill>
                <a:latin typeface="Garamond" panose="02020404030301010803" pitchFamily="18" charset="0"/>
              </a:rPr>
              <a:t>A sustained trend since 10 years</a:t>
            </a:r>
          </a:p>
        </p:txBody>
      </p:sp>
      <p:sp>
        <p:nvSpPr>
          <p:cNvPr id="20" name="TextBox 19">
            <a:extLst>
              <a:ext uri="{FF2B5EF4-FFF2-40B4-BE49-F238E27FC236}">
                <a16:creationId xmlns:a16="http://schemas.microsoft.com/office/drawing/2014/main" id="{7E6E59E2-76BE-4529-B1F2-FE66C06A0CF2}"/>
              </a:ext>
            </a:extLst>
          </p:cNvPr>
          <p:cNvSpPr txBox="1"/>
          <p:nvPr/>
        </p:nvSpPr>
        <p:spPr>
          <a:xfrm>
            <a:off x="3909414" y="6313483"/>
            <a:ext cx="4373172" cy="603328"/>
          </a:xfrm>
          <a:prstGeom prst="rect">
            <a:avLst/>
          </a:prstGeom>
          <a:noFill/>
        </p:spPr>
        <p:txBody>
          <a:bodyPr wrap="square" lIns="0" tIns="0" rIns="0" bIns="0" rtlCol="0" anchor="ctr">
            <a:noAutofit/>
          </a:bodyPr>
          <a:lstStyle/>
          <a:p>
            <a:pPr algn="r"/>
            <a:r>
              <a:rPr lang="en-GB" sz="1100" spc="300" dirty="0">
                <a:solidFill>
                  <a:srgbClr val="F2D4C0"/>
                </a:solidFill>
                <a:latin typeface="Futura Std Medium" panose="020B0702020204020203" pitchFamily="34" charset="0"/>
              </a:rPr>
              <a:t>BUILDING THE FUTURE OF INVESTING</a:t>
            </a:r>
          </a:p>
        </p:txBody>
      </p:sp>
      <p:grpSp>
        <p:nvGrpSpPr>
          <p:cNvPr id="21" name="Group 20">
            <a:extLst>
              <a:ext uri="{FF2B5EF4-FFF2-40B4-BE49-F238E27FC236}">
                <a16:creationId xmlns:a16="http://schemas.microsoft.com/office/drawing/2014/main" id="{5348C3D6-318D-46BA-B696-C81C2E02B8BA}"/>
              </a:ext>
            </a:extLst>
          </p:cNvPr>
          <p:cNvGrpSpPr/>
          <p:nvPr/>
        </p:nvGrpSpPr>
        <p:grpSpPr>
          <a:xfrm>
            <a:off x="10196337" y="126313"/>
            <a:ext cx="2105387" cy="1945822"/>
            <a:chOff x="10196337" y="126313"/>
            <a:chExt cx="2105387" cy="1945822"/>
          </a:xfrm>
        </p:grpSpPr>
        <p:sp>
          <p:nvSpPr>
            <p:cNvPr id="22" name="TextBox 21">
              <a:extLst>
                <a:ext uri="{FF2B5EF4-FFF2-40B4-BE49-F238E27FC236}">
                  <a16:creationId xmlns:a16="http://schemas.microsoft.com/office/drawing/2014/main" id="{29BF8C7B-FDCD-4153-BFA2-9EACC1DDDB7D}"/>
                </a:ext>
              </a:extLst>
            </p:cNvPr>
            <p:cNvSpPr txBox="1"/>
            <p:nvPr/>
          </p:nvSpPr>
          <p:spPr>
            <a:xfrm>
              <a:off x="10196337" y="1548915"/>
              <a:ext cx="2105387" cy="523220"/>
            </a:xfrm>
            <a:prstGeom prst="rect">
              <a:avLst/>
            </a:prstGeom>
            <a:noFill/>
          </p:spPr>
          <p:txBody>
            <a:bodyPr wrap="square" rtlCol="0">
              <a:spAutoFit/>
            </a:bodyPr>
            <a:lstStyle/>
            <a:p>
              <a:pPr algn="ctr"/>
              <a:r>
                <a:rPr lang="en-GB" sz="1400" spc="600" dirty="0">
                  <a:solidFill>
                    <a:srgbClr val="F9F9F9"/>
                  </a:solidFill>
                  <a:latin typeface="Futura Std Medium" panose="020B0702020204020203" pitchFamily="34" charset="0"/>
                </a:rPr>
                <a:t>NAPOLEON </a:t>
              </a:r>
            </a:p>
            <a:p>
              <a:pPr algn="ctr"/>
              <a:r>
                <a:rPr lang="en-GB" sz="1400" spc="600" dirty="0">
                  <a:solidFill>
                    <a:srgbClr val="F9F9F9"/>
                  </a:solidFill>
                  <a:latin typeface="Futura Std Medium" panose="020B0702020204020203" pitchFamily="34" charset="0"/>
                </a:rPr>
                <a:t>GROUP</a:t>
              </a:r>
            </a:p>
          </p:txBody>
        </p:sp>
        <p:pic>
          <p:nvPicPr>
            <p:cNvPr id="24" name="Picture 23" descr="A picture containing silhouette&#10;&#10;Description automatically generated">
              <a:extLst>
                <a:ext uri="{FF2B5EF4-FFF2-40B4-BE49-F238E27FC236}">
                  <a16:creationId xmlns:a16="http://schemas.microsoft.com/office/drawing/2014/main" id="{54BCA937-D170-40B1-BF00-D3E9DDC440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78517" y="126313"/>
              <a:ext cx="1541029" cy="1361263"/>
            </a:xfrm>
            <a:prstGeom prst="rect">
              <a:avLst/>
            </a:prstGeom>
          </p:spPr>
        </p:pic>
      </p:grpSp>
    </p:spTree>
    <p:extLst>
      <p:ext uri="{BB962C8B-B14F-4D97-AF65-F5344CB8AC3E}">
        <p14:creationId xmlns:p14="http://schemas.microsoft.com/office/powerpoint/2010/main" val="1965489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à coins arrondis 21">
            <a:extLst>
              <a:ext uri="{FF2B5EF4-FFF2-40B4-BE49-F238E27FC236}">
                <a16:creationId xmlns:a16="http://schemas.microsoft.com/office/drawing/2014/main" id="{C1DE4334-EECF-4208-99B0-5AC2E72193A4}"/>
              </a:ext>
            </a:extLst>
          </p:cNvPr>
          <p:cNvSpPr/>
          <p:nvPr/>
        </p:nvSpPr>
        <p:spPr>
          <a:xfrm>
            <a:off x="920750" y="5271727"/>
            <a:ext cx="10375900" cy="908466"/>
          </a:xfrm>
          <a:prstGeom prst="roundRect">
            <a:avLst/>
          </a:prstGeom>
          <a:solidFill>
            <a:schemeClr val="accent1">
              <a:lumMod val="20000"/>
              <a:lumOff val="8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Text" lastClr="000000"/>
              </a:solidFill>
              <a:effectLst/>
              <a:uLnTx/>
              <a:uFillTx/>
            </a:endParaRPr>
          </a:p>
        </p:txBody>
      </p:sp>
      <p:sp>
        <p:nvSpPr>
          <p:cNvPr id="6" name="Rectangle à coins arrondis 17">
            <a:extLst>
              <a:ext uri="{FF2B5EF4-FFF2-40B4-BE49-F238E27FC236}">
                <a16:creationId xmlns:a16="http://schemas.microsoft.com/office/drawing/2014/main" id="{F0338F9B-1046-4938-8E88-407F2152F26D}"/>
              </a:ext>
            </a:extLst>
          </p:cNvPr>
          <p:cNvSpPr/>
          <p:nvPr/>
        </p:nvSpPr>
        <p:spPr>
          <a:xfrm>
            <a:off x="868792" y="2248222"/>
            <a:ext cx="3288946" cy="2430075"/>
          </a:xfrm>
          <a:prstGeom prst="roundRect">
            <a:avLst/>
          </a:prstGeom>
          <a:solidFill>
            <a:schemeClr val="bg2">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Text" lastClr="000000"/>
              </a:solidFill>
              <a:effectLst/>
              <a:uLnTx/>
              <a:uFillTx/>
            </a:endParaRPr>
          </a:p>
        </p:txBody>
      </p:sp>
      <p:sp>
        <p:nvSpPr>
          <p:cNvPr id="7" name="Rectangle 6">
            <a:extLst>
              <a:ext uri="{FF2B5EF4-FFF2-40B4-BE49-F238E27FC236}">
                <a16:creationId xmlns:a16="http://schemas.microsoft.com/office/drawing/2014/main" id="{6B4C06C9-CFCB-4F7C-8B7A-78CAE91A149F}"/>
              </a:ext>
            </a:extLst>
          </p:cNvPr>
          <p:cNvSpPr/>
          <p:nvPr/>
        </p:nvSpPr>
        <p:spPr>
          <a:xfrm>
            <a:off x="991013" y="3302636"/>
            <a:ext cx="3083937" cy="1161344"/>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chemeClr val="tx2">
                    <a:lumMod val="50000"/>
                  </a:schemeClr>
                </a:solidFill>
                <a:effectLst/>
                <a:uLnTx/>
                <a:uFillTx/>
                <a:latin typeface="Montserrat" pitchFamily="2" charset="77"/>
              </a:rPr>
              <a:t>The main error generator when trading: human emotions</a:t>
            </a:r>
            <a:endParaRPr kumimoji="0" lang="fr-FR" sz="1600" b="0" i="0" u="none" strike="noStrike" kern="0" cap="none" spc="0" normalizeH="0" baseline="0" noProof="0" dirty="0">
              <a:ln>
                <a:noFill/>
              </a:ln>
              <a:solidFill>
                <a:sysClr val="windowText" lastClr="000000"/>
              </a:solidFill>
              <a:effectLst/>
              <a:uLnTx/>
              <a:uFillTx/>
            </a:endParaRPr>
          </a:p>
        </p:txBody>
      </p:sp>
      <p:sp>
        <p:nvSpPr>
          <p:cNvPr id="8" name="Rectangle 7">
            <a:extLst>
              <a:ext uri="{FF2B5EF4-FFF2-40B4-BE49-F238E27FC236}">
                <a16:creationId xmlns:a16="http://schemas.microsoft.com/office/drawing/2014/main" id="{ED07067E-4950-4AB4-BA87-3CF6B02FFA74}"/>
              </a:ext>
            </a:extLst>
          </p:cNvPr>
          <p:cNvSpPr/>
          <p:nvPr/>
        </p:nvSpPr>
        <p:spPr>
          <a:xfrm>
            <a:off x="1855872" y="2336549"/>
            <a:ext cx="1314784" cy="876522"/>
          </a:xfrm>
          <a:prstGeom prst="rect">
            <a:avLst/>
          </a:prstGeom>
        </p:spPr>
        <p:txBody>
          <a:bodyPr wrap="non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tx2">
                    <a:lumMod val="50000"/>
                  </a:schemeClr>
                </a:solidFill>
                <a:effectLst/>
                <a:uLnTx/>
                <a:uFillTx/>
                <a:latin typeface="Montserrat" pitchFamily="2" charset="77"/>
              </a:rPr>
              <a:t>1</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tx2">
                    <a:lumMod val="50000"/>
                  </a:schemeClr>
                </a:solidFill>
                <a:effectLst/>
                <a:uLnTx/>
                <a:uFillTx/>
                <a:latin typeface="Montserrat" pitchFamily="2" charset="77"/>
              </a:rPr>
              <a:t>REMOVE</a:t>
            </a:r>
            <a:r>
              <a:rPr kumimoji="0" lang="en-US" sz="1800" b="0" i="0" u="none" strike="noStrike" kern="0" cap="none" spc="0" normalizeH="0" baseline="0" noProof="0" dirty="0">
                <a:ln>
                  <a:noFill/>
                </a:ln>
                <a:solidFill>
                  <a:schemeClr val="tx2">
                    <a:lumMod val="50000"/>
                  </a:schemeClr>
                </a:solidFill>
                <a:effectLst/>
                <a:uLnTx/>
                <a:uFillTx/>
                <a:latin typeface="Montserrat" pitchFamily="2" charset="77"/>
              </a:rPr>
              <a:t> </a:t>
            </a:r>
          </a:p>
        </p:txBody>
      </p:sp>
      <p:sp>
        <p:nvSpPr>
          <p:cNvPr id="13" name="Rectangle 12">
            <a:extLst>
              <a:ext uri="{FF2B5EF4-FFF2-40B4-BE49-F238E27FC236}">
                <a16:creationId xmlns:a16="http://schemas.microsoft.com/office/drawing/2014/main" id="{4D993B8F-DF24-4A50-B98C-64A3F8C16B9A}"/>
              </a:ext>
            </a:extLst>
          </p:cNvPr>
          <p:cNvSpPr/>
          <p:nvPr/>
        </p:nvSpPr>
        <p:spPr>
          <a:xfrm>
            <a:off x="1801526" y="5541294"/>
            <a:ext cx="1619353" cy="36933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tx2">
                    <a:lumMod val="50000"/>
                  </a:schemeClr>
                </a:solidFill>
                <a:effectLst/>
                <a:uLnTx/>
                <a:uFillTx/>
                <a:latin typeface="Montserrat" pitchFamily="2" charset="77"/>
              </a:rPr>
              <a:t>CAPITALIZE</a:t>
            </a:r>
            <a:endParaRPr kumimoji="0" lang="en-US" sz="1200" b="0" i="0" u="none" strike="noStrike" kern="0" cap="none" spc="0" normalizeH="0" baseline="0" noProof="0" dirty="0">
              <a:ln>
                <a:noFill/>
              </a:ln>
              <a:solidFill>
                <a:schemeClr val="tx2">
                  <a:lumMod val="50000"/>
                </a:schemeClr>
              </a:solidFill>
              <a:effectLst/>
              <a:uLnTx/>
              <a:uFillTx/>
              <a:latin typeface="Montserrat" pitchFamily="2" charset="77"/>
            </a:endParaRPr>
          </a:p>
        </p:txBody>
      </p:sp>
      <p:sp>
        <p:nvSpPr>
          <p:cNvPr id="14" name="Rectangle 13">
            <a:extLst>
              <a:ext uri="{FF2B5EF4-FFF2-40B4-BE49-F238E27FC236}">
                <a16:creationId xmlns:a16="http://schemas.microsoft.com/office/drawing/2014/main" id="{3FE24E99-B356-4FC9-B28C-274EB02A659F}"/>
              </a:ext>
            </a:extLst>
          </p:cNvPr>
          <p:cNvSpPr/>
          <p:nvPr/>
        </p:nvSpPr>
        <p:spPr>
          <a:xfrm>
            <a:off x="3566599" y="5546007"/>
            <a:ext cx="6480903"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chemeClr val="tx2">
                    <a:lumMod val="50000"/>
                  </a:schemeClr>
                </a:solidFill>
                <a:effectLst/>
                <a:uLnTx/>
                <a:uFillTx/>
                <a:latin typeface="Montserrat" pitchFamily="2" charset="77"/>
              </a:rPr>
              <a:t>On the continuous growth in AUM for algorithmic strategies</a:t>
            </a:r>
          </a:p>
        </p:txBody>
      </p:sp>
      <p:sp>
        <p:nvSpPr>
          <p:cNvPr id="15" name="Rectangle 14">
            <a:extLst>
              <a:ext uri="{FF2B5EF4-FFF2-40B4-BE49-F238E27FC236}">
                <a16:creationId xmlns:a16="http://schemas.microsoft.com/office/drawing/2014/main" id="{603BAC70-68FC-4471-A5AD-5123EA002918}"/>
              </a:ext>
            </a:extLst>
          </p:cNvPr>
          <p:cNvSpPr/>
          <p:nvPr/>
        </p:nvSpPr>
        <p:spPr>
          <a:xfrm>
            <a:off x="1348320" y="5541294"/>
            <a:ext cx="291694" cy="369332"/>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tx2">
                    <a:lumMod val="50000"/>
                  </a:schemeClr>
                </a:solidFill>
                <a:effectLst/>
                <a:uLnTx/>
                <a:uFillTx/>
                <a:latin typeface="Calibri" panose="020F0502020204030204" pitchFamily="34" charset="0"/>
                <a:cs typeface="Calibri" panose="020F0502020204030204" pitchFamily="34" charset="0"/>
              </a:rPr>
              <a:t>↳</a:t>
            </a:r>
            <a:endParaRPr kumimoji="0" lang="en-US" sz="1200" b="0" i="0" u="none" strike="noStrike" kern="0" cap="none" spc="0" normalizeH="0" baseline="0" noProof="0" dirty="0">
              <a:ln>
                <a:noFill/>
              </a:ln>
              <a:solidFill>
                <a:schemeClr val="tx2">
                  <a:lumMod val="50000"/>
                </a:schemeClr>
              </a:solidFill>
              <a:effectLst/>
              <a:uLnTx/>
              <a:uFillTx/>
              <a:latin typeface="Calibri" panose="020F0502020204030204" pitchFamily="34" charset="0"/>
              <a:cs typeface="Calibri" panose="020F0502020204030204" pitchFamily="34" charset="0"/>
            </a:endParaRPr>
          </a:p>
        </p:txBody>
      </p:sp>
      <p:sp>
        <p:nvSpPr>
          <p:cNvPr id="16" name="Espace réservé du texte 1">
            <a:extLst>
              <a:ext uri="{FF2B5EF4-FFF2-40B4-BE49-F238E27FC236}">
                <a16:creationId xmlns:a16="http://schemas.microsoft.com/office/drawing/2014/main" id="{DB04B7C9-51F2-487D-82E8-6F76F2FF2198}"/>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spc="600" dirty="0">
                <a:solidFill>
                  <a:srgbClr val="0F1B35"/>
                </a:solidFill>
                <a:latin typeface="Futura "/>
              </a:rPr>
              <a:t>STRONG BENEFITS SUPPORTING A CONTINUOUS GROWTH</a:t>
            </a:r>
          </a:p>
        </p:txBody>
      </p:sp>
      <p:grpSp>
        <p:nvGrpSpPr>
          <p:cNvPr id="17" name="Group 16">
            <a:extLst>
              <a:ext uri="{FF2B5EF4-FFF2-40B4-BE49-F238E27FC236}">
                <a16:creationId xmlns:a16="http://schemas.microsoft.com/office/drawing/2014/main" id="{C0CBBF36-5CAB-4BCD-A8DF-599EECF3D240}"/>
              </a:ext>
            </a:extLst>
          </p:cNvPr>
          <p:cNvGrpSpPr/>
          <p:nvPr/>
        </p:nvGrpSpPr>
        <p:grpSpPr>
          <a:xfrm>
            <a:off x="-23482" y="660400"/>
            <a:ext cx="12179469" cy="0"/>
            <a:chOff x="-23482" y="660400"/>
            <a:chExt cx="12179469" cy="0"/>
          </a:xfrm>
        </p:grpSpPr>
        <p:cxnSp>
          <p:nvCxnSpPr>
            <p:cNvPr id="18" name="Straight Connector 17">
              <a:extLst>
                <a:ext uri="{FF2B5EF4-FFF2-40B4-BE49-F238E27FC236}">
                  <a16:creationId xmlns:a16="http://schemas.microsoft.com/office/drawing/2014/main" id="{3BC17953-9A39-4F6C-9029-35238BF7AB48}"/>
                </a:ext>
              </a:extLst>
            </p:cNvPr>
            <p:cNvCxnSpPr>
              <a:cxnSpLocks/>
            </p:cNvCxnSpPr>
            <p:nvPr/>
          </p:nvCxnSpPr>
          <p:spPr>
            <a:xfrm>
              <a:off x="-23482" y="660400"/>
              <a:ext cx="892274"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F30A68F-6956-4EB3-84CC-BA210D24B8DD}"/>
                </a:ext>
              </a:extLst>
            </p:cNvPr>
            <p:cNvCxnSpPr>
              <a:cxnSpLocks/>
            </p:cNvCxnSpPr>
            <p:nvPr/>
          </p:nvCxnSpPr>
          <p:spPr>
            <a:xfrm>
              <a:off x="11296650" y="660400"/>
              <a:ext cx="859337"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grpSp>
      <p:sp>
        <p:nvSpPr>
          <p:cNvPr id="21" name="Rectangle à coins arrondis 17">
            <a:extLst>
              <a:ext uri="{FF2B5EF4-FFF2-40B4-BE49-F238E27FC236}">
                <a16:creationId xmlns:a16="http://schemas.microsoft.com/office/drawing/2014/main" id="{283CD6C9-D9F4-4196-8F70-687B15CD5D09}"/>
              </a:ext>
            </a:extLst>
          </p:cNvPr>
          <p:cNvSpPr/>
          <p:nvPr/>
        </p:nvSpPr>
        <p:spPr>
          <a:xfrm>
            <a:off x="4438248" y="2220713"/>
            <a:ext cx="3288946" cy="2430075"/>
          </a:xfrm>
          <a:prstGeom prst="roundRect">
            <a:avLst/>
          </a:prstGeom>
          <a:solidFill>
            <a:schemeClr val="bg2">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Text" lastClr="000000"/>
              </a:solidFill>
              <a:effectLst/>
              <a:uLnTx/>
              <a:uFillTx/>
            </a:endParaRPr>
          </a:p>
        </p:txBody>
      </p:sp>
      <p:sp>
        <p:nvSpPr>
          <p:cNvPr id="22" name="Rectangle à coins arrondis 17">
            <a:extLst>
              <a:ext uri="{FF2B5EF4-FFF2-40B4-BE49-F238E27FC236}">
                <a16:creationId xmlns:a16="http://schemas.microsoft.com/office/drawing/2014/main" id="{410D845B-4DEB-4C86-A659-92522518CD5F}"/>
              </a:ext>
            </a:extLst>
          </p:cNvPr>
          <p:cNvSpPr/>
          <p:nvPr/>
        </p:nvSpPr>
        <p:spPr>
          <a:xfrm>
            <a:off x="8007704" y="2213962"/>
            <a:ext cx="3288946" cy="2430075"/>
          </a:xfrm>
          <a:prstGeom prst="roundRect">
            <a:avLst/>
          </a:prstGeom>
          <a:solidFill>
            <a:schemeClr val="bg2">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Text" lastClr="000000"/>
              </a:solidFill>
              <a:effectLst/>
              <a:uLnTx/>
              <a:uFillTx/>
            </a:endParaRPr>
          </a:p>
        </p:txBody>
      </p:sp>
      <p:sp>
        <p:nvSpPr>
          <p:cNvPr id="9" name="Rectangle 8">
            <a:extLst>
              <a:ext uri="{FF2B5EF4-FFF2-40B4-BE49-F238E27FC236}">
                <a16:creationId xmlns:a16="http://schemas.microsoft.com/office/drawing/2014/main" id="{01093C01-21E7-484B-8CD9-C454F2EDDD7E}"/>
              </a:ext>
            </a:extLst>
          </p:cNvPr>
          <p:cNvSpPr/>
          <p:nvPr/>
        </p:nvSpPr>
        <p:spPr>
          <a:xfrm>
            <a:off x="5345510" y="2336549"/>
            <a:ext cx="1526380" cy="876522"/>
          </a:xfrm>
          <a:prstGeom prst="rect">
            <a:avLst/>
          </a:prstGeom>
        </p:spPr>
        <p:txBody>
          <a:bodyPr wrap="non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tx2">
                    <a:lumMod val="50000"/>
                  </a:schemeClr>
                </a:solidFill>
                <a:effectLst/>
                <a:uLnTx/>
                <a:uFillTx/>
                <a:latin typeface="Montserrat" pitchFamily="2" charset="77"/>
              </a:rPr>
              <a:t>2</a:t>
            </a:r>
            <a:endParaRPr lang="en-US" b="1" kern="0" dirty="0">
              <a:solidFill>
                <a:schemeClr val="tx2">
                  <a:lumMod val="50000"/>
                </a:schemeClr>
              </a:solidFill>
              <a:latin typeface="Montserrat" pitchFamily="2" charset="77"/>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tx2">
                    <a:lumMod val="50000"/>
                  </a:schemeClr>
                </a:solidFill>
                <a:effectLst/>
                <a:uLnTx/>
                <a:uFillTx/>
                <a:latin typeface="Montserrat" pitchFamily="2" charset="77"/>
              </a:rPr>
              <a:t>LEVERAGE</a:t>
            </a:r>
            <a:r>
              <a:rPr kumimoji="0" lang="en-US" sz="1200" b="0" i="0" u="none" strike="noStrike" kern="0" cap="none" spc="0" normalizeH="0" baseline="0" noProof="0" dirty="0">
                <a:ln>
                  <a:noFill/>
                </a:ln>
                <a:solidFill>
                  <a:schemeClr val="tx2">
                    <a:lumMod val="50000"/>
                  </a:schemeClr>
                </a:solidFill>
                <a:effectLst/>
                <a:uLnTx/>
                <a:uFillTx/>
                <a:latin typeface="Montserrat" pitchFamily="2" charset="77"/>
              </a:rPr>
              <a:t> </a:t>
            </a:r>
          </a:p>
        </p:txBody>
      </p:sp>
      <p:sp>
        <p:nvSpPr>
          <p:cNvPr id="11" name="Rectangle 10">
            <a:extLst>
              <a:ext uri="{FF2B5EF4-FFF2-40B4-BE49-F238E27FC236}">
                <a16:creationId xmlns:a16="http://schemas.microsoft.com/office/drawing/2014/main" id="{0A91DA30-861F-4DCE-AD98-C434868459C1}"/>
              </a:ext>
            </a:extLst>
          </p:cNvPr>
          <p:cNvSpPr/>
          <p:nvPr/>
        </p:nvSpPr>
        <p:spPr>
          <a:xfrm>
            <a:off x="8240572" y="2336549"/>
            <a:ext cx="2823209" cy="876522"/>
          </a:xfrm>
          <a:prstGeom prst="rect">
            <a:avLst/>
          </a:prstGeom>
        </p:spPr>
        <p:txBody>
          <a:bodyPr wrap="non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tx2">
                    <a:lumMod val="50000"/>
                  </a:schemeClr>
                </a:solidFill>
                <a:effectLst/>
                <a:uLnTx/>
                <a:uFillTx/>
                <a:latin typeface="Montserrat" pitchFamily="2" charset="77"/>
              </a:rPr>
              <a:t>3</a:t>
            </a:r>
            <a:endParaRPr lang="en-US" b="1" kern="0" dirty="0">
              <a:solidFill>
                <a:schemeClr val="tx2">
                  <a:lumMod val="50000"/>
                </a:schemeClr>
              </a:solidFill>
              <a:latin typeface="Montserrat" pitchFamily="2" charset="77"/>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tx2">
                    <a:lumMod val="50000"/>
                  </a:schemeClr>
                </a:solidFill>
                <a:effectLst/>
                <a:uLnTx/>
                <a:uFillTx/>
                <a:latin typeface="Montserrat" pitchFamily="2" charset="77"/>
              </a:rPr>
              <a:t>TAKE INTO ACCOUNT</a:t>
            </a:r>
            <a:r>
              <a:rPr kumimoji="0" lang="en-US" sz="1200" b="0" i="0" u="none" strike="noStrike" kern="0" cap="none" spc="0" normalizeH="0" baseline="0" noProof="0" dirty="0">
                <a:ln>
                  <a:noFill/>
                </a:ln>
                <a:solidFill>
                  <a:schemeClr val="tx2">
                    <a:lumMod val="50000"/>
                  </a:schemeClr>
                </a:solidFill>
                <a:effectLst/>
                <a:uLnTx/>
                <a:uFillTx/>
                <a:latin typeface="Montserrat" pitchFamily="2" charset="77"/>
              </a:rPr>
              <a:t> </a:t>
            </a:r>
          </a:p>
        </p:txBody>
      </p:sp>
      <p:sp>
        <p:nvSpPr>
          <p:cNvPr id="10" name="Rectangle 9">
            <a:extLst>
              <a:ext uri="{FF2B5EF4-FFF2-40B4-BE49-F238E27FC236}">
                <a16:creationId xmlns:a16="http://schemas.microsoft.com/office/drawing/2014/main" id="{25C25B78-7AFC-4D3E-BE89-E0F95EE3FFDE}"/>
              </a:ext>
            </a:extLst>
          </p:cNvPr>
          <p:cNvSpPr/>
          <p:nvPr/>
        </p:nvSpPr>
        <p:spPr>
          <a:xfrm>
            <a:off x="4614402" y="3302636"/>
            <a:ext cx="3028029" cy="1158651"/>
          </a:xfrm>
          <a:prstGeom prst="rect">
            <a:avLst/>
          </a:prstGeom>
        </p:spPr>
        <p:txBody>
          <a:bodyPr wrap="square">
            <a:spAutoFit/>
          </a:bodyPr>
          <a:lstStyle/>
          <a:p>
            <a:pPr algn="ctr">
              <a:lnSpc>
                <a:spcPct val="150000"/>
              </a:lnSpc>
            </a:pPr>
            <a:r>
              <a:rPr lang="en-US" sz="1600" kern="0" dirty="0">
                <a:solidFill>
                  <a:schemeClr val="tx2">
                    <a:lumMod val="50000"/>
                  </a:schemeClr>
                </a:solidFill>
                <a:latin typeface="Montserrat" pitchFamily="2" charset="77"/>
              </a:rPr>
              <a:t>The power of Big Data &amp; Machine Learning to improve algorithms </a:t>
            </a:r>
          </a:p>
        </p:txBody>
      </p:sp>
      <p:sp>
        <p:nvSpPr>
          <p:cNvPr id="12" name="Rectangle 11">
            <a:extLst>
              <a:ext uri="{FF2B5EF4-FFF2-40B4-BE49-F238E27FC236}">
                <a16:creationId xmlns:a16="http://schemas.microsoft.com/office/drawing/2014/main" id="{B56CAFB0-FCC5-4E18-8474-D95CEC7886D2}"/>
              </a:ext>
            </a:extLst>
          </p:cNvPr>
          <p:cNvSpPr/>
          <p:nvPr/>
        </p:nvSpPr>
        <p:spPr>
          <a:xfrm>
            <a:off x="8315177" y="3305329"/>
            <a:ext cx="2713432" cy="115865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
                <a:schemeClr val="tx1"/>
              </a:buClr>
              <a:buSzTx/>
              <a:buFontTx/>
              <a:buNone/>
              <a:tabLst/>
              <a:defRPr/>
            </a:pPr>
            <a:r>
              <a:rPr kumimoji="0" lang="en-GB" sz="1600" b="0" i="0" u="none" strike="noStrike" kern="0" cap="none" spc="0" normalizeH="0" baseline="0" noProof="0" dirty="0">
                <a:ln>
                  <a:noFill/>
                </a:ln>
                <a:solidFill>
                  <a:schemeClr val="tx2">
                    <a:lumMod val="50000"/>
                  </a:schemeClr>
                </a:solidFill>
                <a:effectLst/>
                <a:uLnTx/>
                <a:uFillTx/>
                <a:latin typeface="Montserrat" pitchFamily="2" charset="77"/>
                <a:cs typeface="Times New Roman"/>
              </a:rPr>
              <a:t>Weak signals</a:t>
            </a:r>
          </a:p>
          <a:p>
            <a:pPr marL="0" marR="0" lvl="0" indent="0" algn="ctr" defTabSz="914400" eaLnBrk="1" fontAlgn="auto" latinLnBrk="0" hangingPunct="1">
              <a:lnSpc>
                <a:spcPct val="150000"/>
              </a:lnSpc>
              <a:spcBef>
                <a:spcPts val="0"/>
              </a:spcBef>
              <a:spcAft>
                <a:spcPts val="0"/>
              </a:spcAft>
              <a:buClr>
                <a:schemeClr val="tx1"/>
              </a:buClr>
              <a:buSzTx/>
              <a:buFontTx/>
              <a:buNone/>
              <a:tabLst/>
              <a:defRPr/>
            </a:pPr>
            <a:r>
              <a:rPr kumimoji="0" lang="en-GB" sz="1600" b="0" i="0" u="none" strike="noStrike" kern="0" cap="none" spc="0" normalizeH="0" baseline="0" noProof="0" dirty="0">
                <a:ln>
                  <a:noFill/>
                </a:ln>
                <a:solidFill>
                  <a:schemeClr val="tx2">
                    <a:lumMod val="50000"/>
                  </a:schemeClr>
                </a:solidFill>
                <a:effectLst/>
                <a:uLnTx/>
                <a:uFillTx/>
                <a:latin typeface="Montserrat" pitchFamily="2" charset="77"/>
                <a:cs typeface="Times New Roman"/>
              </a:rPr>
              <a:t> &amp; </a:t>
            </a:r>
          </a:p>
          <a:p>
            <a:pPr marL="0" marR="0" lvl="0" indent="0" algn="ctr" defTabSz="914400" eaLnBrk="1" fontAlgn="auto" latinLnBrk="0" hangingPunct="1">
              <a:lnSpc>
                <a:spcPct val="150000"/>
              </a:lnSpc>
              <a:spcBef>
                <a:spcPts val="0"/>
              </a:spcBef>
              <a:spcAft>
                <a:spcPts val="0"/>
              </a:spcAft>
              <a:buClr>
                <a:schemeClr val="tx1"/>
              </a:buClr>
              <a:buSzTx/>
              <a:buFontTx/>
              <a:buNone/>
              <a:tabLst/>
              <a:defRPr/>
            </a:pPr>
            <a:r>
              <a:rPr kumimoji="0" lang="en-GB" sz="1600" b="0" i="0" u="none" strike="noStrike" kern="0" cap="none" spc="0" normalizeH="0" baseline="0" noProof="0" dirty="0">
                <a:ln>
                  <a:noFill/>
                </a:ln>
                <a:solidFill>
                  <a:schemeClr val="tx2">
                    <a:lumMod val="50000"/>
                  </a:schemeClr>
                </a:solidFill>
                <a:effectLst/>
                <a:uLnTx/>
                <a:uFillTx/>
                <a:latin typeface="Montserrat" pitchFamily="2" charset="77"/>
                <a:cs typeface="Times New Roman"/>
              </a:rPr>
              <a:t>influential parameters</a:t>
            </a:r>
            <a:endParaRPr kumimoji="0" lang="fr-FR" sz="1600" b="0" i="0" u="none" strike="noStrike" kern="0" cap="none" spc="0" normalizeH="0" baseline="0" noProof="0" dirty="0">
              <a:ln>
                <a:noFill/>
              </a:ln>
              <a:solidFill>
                <a:schemeClr val="tx2">
                  <a:lumMod val="50000"/>
                </a:schemeClr>
              </a:solidFill>
              <a:effectLst/>
              <a:uLnTx/>
              <a:uFillTx/>
              <a:latin typeface="Montserrat" pitchFamily="2" charset="77"/>
              <a:ea typeface="Open Sans" panose="020B0606030504020204" pitchFamily="34" charset="0"/>
              <a:cs typeface="Calibri" panose="020F0502020204030204" pitchFamily="34" charset="0"/>
            </a:endParaRPr>
          </a:p>
        </p:txBody>
      </p:sp>
      <p:pic>
        <p:nvPicPr>
          <p:cNvPr id="23" name="Graphique 3" descr="Cerveau dans une tête">
            <a:extLst>
              <a:ext uri="{FF2B5EF4-FFF2-40B4-BE49-F238E27FC236}">
                <a16:creationId xmlns:a16="http://schemas.microsoft.com/office/drawing/2014/main" id="{31574CB7-FECE-4723-8B38-4F0C5BC6046F}"/>
              </a:ext>
            </a:extLst>
          </p:cNvPr>
          <p:cNvPicPr>
            <a:picLocks noChangeAspect="1"/>
          </p:cNvPicPr>
          <p:nvPr/>
        </p:nvPicPr>
        <p:blipFill>
          <a:blip r:embed="rId2">
            <a:extLst>
              <a:ext uri="{96DAC541-7B7A-43D3-8B79-37D633B846F1}">
                <asvg:svgBlip xmlns:asvg="http://schemas.microsoft.com/office/drawing/2016/SVG/main" xmlns="" xmlns:mv="urn:schemas-microsoft-com:mac:vml" xmlns:mc="http://schemas.openxmlformats.org/markup-compatibility/2006" r:embed="rId3"/>
              </a:ext>
            </a:extLst>
          </a:blip>
          <a:stretch>
            <a:fillRect/>
          </a:stretch>
        </p:blipFill>
        <p:spPr>
          <a:xfrm>
            <a:off x="2226981" y="1491898"/>
            <a:ext cx="612000" cy="612000"/>
          </a:xfrm>
          <a:prstGeom prst="rect">
            <a:avLst/>
          </a:prstGeom>
        </p:spPr>
      </p:pic>
      <p:pic>
        <p:nvPicPr>
          <p:cNvPr id="24" name="Graphique 4" descr="Base de données">
            <a:extLst>
              <a:ext uri="{FF2B5EF4-FFF2-40B4-BE49-F238E27FC236}">
                <a16:creationId xmlns:a16="http://schemas.microsoft.com/office/drawing/2014/main" id="{BA3117EA-F9B6-4F5B-843C-FFFE1457FD10}"/>
              </a:ext>
            </a:extLst>
          </p:cNvPr>
          <p:cNvPicPr>
            <a:picLocks noChangeAspect="1"/>
          </p:cNvPicPr>
          <p:nvPr/>
        </p:nvPicPr>
        <p:blipFill>
          <a:blip r:embed="rId4">
            <a:extLst>
              <a:ext uri="{96DAC541-7B7A-43D3-8B79-37D633B846F1}">
                <asvg:svgBlip xmlns:asvg="http://schemas.microsoft.com/office/drawing/2016/SVG/main" xmlns="" xmlns:mv="urn:schemas-microsoft-com:mac:vml" xmlns:mc="http://schemas.openxmlformats.org/markup-compatibility/2006" r:embed="rId5"/>
              </a:ext>
            </a:extLst>
          </a:blip>
          <a:stretch>
            <a:fillRect/>
          </a:stretch>
        </p:blipFill>
        <p:spPr>
          <a:xfrm>
            <a:off x="5776721" y="1491898"/>
            <a:ext cx="612000" cy="612000"/>
          </a:xfrm>
          <a:prstGeom prst="rect">
            <a:avLst/>
          </a:prstGeom>
        </p:spPr>
      </p:pic>
      <p:pic>
        <p:nvPicPr>
          <p:cNvPr id="25" name="Graphique 5" descr="Rythme cardiaque">
            <a:extLst>
              <a:ext uri="{FF2B5EF4-FFF2-40B4-BE49-F238E27FC236}">
                <a16:creationId xmlns:a16="http://schemas.microsoft.com/office/drawing/2014/main" id="{6FB82527-B823-4B2D-B6FE-D1770CD6DD01}"/>
              </a:ext>
            </a:extLst>
          </p:cNvPr>
          <p:cNvPicPr>
            <a:picLocks noChangeAspect="1"/>
          </p:cNvPicPr>
          <p:nvPr/>
        </p:nvPicPr>
        <p:blipFill>
          <a:blip r:embed="rId6">
            <a:extLst>
              <a:ext uri="{96DAC541-7B7A-43D3-8B79-37D633B846F1}">
                <asvg:svgBlip xmlns:asvg="http://schemas.microsoft.com/office/drawing/2016/SVG/main" xmlns="" xmlns:mv="urn:schemas-microsoft-com:mac:vml" xmlns:mc="http://schemas.openxmlformats.org/markup-compatibility/2006" r:embed="rId7"/>
              </a:ext>
            </a:extLst>
          </a:blip>
          <a:stretch>
            <a:fillRect/>
          </a:stretch>
        </p:blipFill>
        <p:spPr>
          <a:xfrm>
            <a:off x="9365893" y="1491898"/>
            <a:ext cx="612000" cy="612000"/>
          </a:xfrm>
          <a:prstGeom prst="rect">
            <a:avLst/>
          </a:prstGeom>
        </p:spPr>
      </p:pic>
      <p:pic>
        <p:nvPicPr>
          <p:cNvPr id="26" name="Graphique 6" descr="Fusée">
            <a:extLst>
              <a:ext uri="{FF2B5EF4-FFF2-40B4-BE49-F238E27FC236}">
                <a16:creationId xmlns:a16="http://schemas.microsoft.com/office/drawing/2014/main" id="{57DB6DD1-22E6-42F2-9A7B-51DBA7DFF4C9}"/>
              </a:ext>
            </a:extLst>
          </p:cNvPr>
          <p:cNvPicPr>
            <a:picLocks noChangeAspect="1"/>
          </p:cNvPicPr>
          <p:nvPr/>
        </p:nvPicPr>
        <p:blipFill>
          <a:blip r:embed="rId8">
            <a:extLst>
              <a:ext uri="{96DAC541-7B7A-43D3-8B79-37D633B846F1}">
                <asvg:svgBlip xmlns:asvg="http://schemas.microsoft.com/office/drawing/2016/SVG/main" xmlns="" xmlns:mv="urn:schemas-microsoft-com:mac:vml" xmlns:mc="http://schemas.openxmlformats.org/markup-compatibility/2006" r:embed="rId9"/>
              </a:ext>
            </a:extLst>
          </a:blip>
          <a:stretch>
            <a:fillRect/>
          </a:stretch>
        </p:blipFill>
        <p:spPr>
          <a:xfrm>
            <a:off x="10229950" y="5437960"/>
            <a:ext cx="576000" cy="576000"/>
          </a:xfrm>
          <a:prstGeom prst="rect">
            <a:avLst/>
          </a:prstGeom>
        </p:spPr>
      </p:pic>
      <p:pic>
        <p:nvPicPr>
          <p:cNvPr id="31" name="Picture 30" descr="A close up of a logo&#10;&#10;Description automatically generated">
            <a:extLst>
              <a:ext uri="{FF2B5EF4-FFF2-40B4-BE49-F238E27FC236}">
                <a16:creationId xmlns:a16="http://schemas.microsoft.com/office/drawing/2014/main" id="{A1315008-ED86-4870-B180-5E26E0056788}"/>
              </a:ext>
            </a:extLst>
          </p:cNvPr>
          <p:cNvPicPr>
            <a:picLocks noChangeAspect="1"/>
          </p:cNvPicPr>
          <p:nvPr/>
        </p:nvPicPr>
        <p:blipFill rotWithShape="1">
          <a:blip r:embed="rId10">
            <a:duotone>
              <a:prstClr val="black"/>
              <a:schemeClr val="tx2">
                <a:tint val="45000"/>
                <a:satMod val="400000"/>
              </a:schemeClr>
            </a:duotone>
            <a:extLst>
              <a:ext uri="{28A0092B-C50C-407E-A947-70E740481C1C}">
                <a14:useLocalDpi xmlns:a14="http://schemas.microsoft.com/office/drawing/2010/main" val="0"/>
              </a:ext>
            </a:extLst>
          </a:blip>
          <a:srcRect b="28261"/>
          <a:stretch/>
        </p:blipFill>
        <p:spPr>
          <a:xfrm>
            <a:off x="11379834" y="6197600"/>
            <a:ext cx="776153" cy="556805"/>
          </a:xfrm>
          <a:prstGeom prst="rect">
            <a:avLst/>
          </a:prstGeom>
        </p:spPr>
      </p:pic>
    </p:spTree>
    <p:extLst>
      <p:ext uri="{BB962C8B-B14F-4D97-AF65-F5344CB8AC3E}">
        <p14:creationId xmlns:p14="http://schemas.microsoft.com/office/powerpoint/2010/main" val="34975277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1">
            <a:extLst>
              <a:ext uri="{FF2B5EF4-FFF2-40B4-BE49-F238E27FC236}">
                <a16:creationId xmlns:a16="http://schemas.microsoft.com/office/drawing/2014/main" id="{9856827E-4E86-4F9D-9779-A5FBF7740DD8}"/>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spc="600" dirty="0">
                <a:solidFill>
                  <a:srgbClr val="0F1B35"/>
                </a:solidFill>
                <a:latin typeface="Futura "/>
              </a:rPr>
              <a:t>NAPOLEON GROUP INVESTMENT PHILOSOPHY</a:t>
            </a:r>
          </a:p>
        </p:txBody>
      </p:sp>
      <p:grpSp>
        <p:nvGrpSpPr>
          <p:cNvPr id="4" name="Group 3">
            <a:extLst>
              <a:ext uri="{FF2B5EF4-FFF2-40B4-BE49-F238E27FC236}">
                <a16:creationId xmlns:a16="http://schemas.microsoft.com/office/drawing/2014/main" id="{036267B1-C0FC-4BE0-A3B9-98DB87693332}"/>
              </a:ext>
            </a:extLst>
          </p:cNvPr>
          <p:cNvGrpSpPr/>
          <p:nvPr/>
        </p:nvGrpSpPr>
        <p:grpSpPr>
          <a:xfrm>
            <a:off x="-23482" y="660400"/>
            <a:ext cx="12179469" cy="0"/>
            <a:chOff x="-23482" y="660400"/>
            <a:chExt cx="12179469" cy="0"/>
          </a:xfrm>
        </p:grpSpPr>
        <p:cxnSp>
          <p:nvCxnSpPr>
            <p:cNvPr id="5" name="Straight Connector 4">
              <a:extLst>
                <a:ext uri="{FF2B5EF4-FFF2-40B4-BE49-F238E27FC236}">
                  <a16:creationId xmlns:a16="http://schemas.microsoft.com/office/drawing/2014/main" id="{1CDBDC1C-E2B9-4D4D-B24E-7B10E4E81C09}"/>
                </a:ext>
              </a:extLst>
            </p:cNvPr>
            <p:cNvCxnSpPr>
              <a:cxnSpLocks/>
            </p:cNvCxnSpPr>
            <p:nvPr/>
          </p:nvCxnSpPr>
          <p:spPr>
            <a:xfrm>
              <a:off x="-23482" y="660400"/>
              <a:ext cx="1949264"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3FD6A5ED-9D1D-4A51-9F4E-9286353D7308}"/>
                </a:ext>
              </a:extLst>
            </p:cNvPr>
            <p:cNvCxnSpPr>
              <a:cxnSpLocks/>
            </p:cNvCxnSpPr>
            <p:nvPr/>
          </p:nvCxnSpPr>
          <p:spPr>
            <a:xfrm>
              <a:off x="10169236" y="660400"/>
              <a:ext cx="1986751"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grpSp>
      <p:sp>
        <p:nvSpPr>
          <p:cNvPr id="10" name="Rectangle : coins arrondis 35">
            <a:extLst>
              <a:ext uri="{FF2B5EF4-FFF2-40B4-BE49-F238E27FC236}">
                <a16:creationId xmlns:a16="http://schemas.microsoft.com/office/drawing/2014/main" id="{1CDF8461-400F-438F-8FB7-799170DBDDEE}"/>
              </a:ext>
            </a:extLst>
          </p:cNvPr>
          <p:cNvSpPr/>
          <p:nvPr/>
        </p:nvSpPr>
        <p:spPr>
          <a:xfrm>
            <a:off x="7962454" y="3652536"/>
            <a:ext cx="2771614" cy="1754325"/>
          </a:xfrm>
          <a:prstGeom prst="roundRect">
            <a:avLst>
              <a:gd name="adj" fmla="val 447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1" name="ZoneTexte 36">
            <a:extLst>
              <a:ext uri="{FF2B5EF4-FFF2-40B4-BE49-F238E27FC236}">
                <a16:creationId xmlns:a16="http://schemas.microsoft.com/office/drawing/2014/main" id="{E81BC9DC-EFA3-4F6B-9A64-F78B2B4C262B}"/>
              </a:ext>
            </a:extLst>
          </p:cNvPr>
          <p:cNvSpPr txBox="1"/>
          <p:nvPr/>
        </p:nvSpPr>
        <p:spPr>
          <a:xfrm>
            <a:off x="7956532" y="3620947"/>
            <a:ext cx="2630054" cy="1754326"/>
          </a:xfrm>
          <a:prstGeom prst="rect">
            <a:avLst/>
          </a:prstGeom>
          <a:noFill/>
        </p:spPr>
        <p:txBody>
          <a:bodyPr wrap="square" lIns="90000" rtlCol="0" anchor="ctr">
            <a:spAutoFit/>
          </a:bodyPr>
          <a:lstStyle>
            <a:defPPr>
              <a:defRPr lang="fr-FR"/>
            </a:defPPr>
            <a:lvl1pPr algn="ctr">
              <a:defRPr sz="1400">
                <a:solidFill>
                  <a:schemeClr val="accent5">
                    <a:lumMod val="50000"/>
                  </a:schemeClr>
                </a:solidFill>
                <a:latin typeface="+mj-lt"/>
              </a:defRPr>
            </a:lvl1pPr>
          </a:lstStyle>
          <a:p>
            <a:pPr marL="285750" marR="0" lvl="0" indent="-2857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0" cap="none" spc="0" normalizeH="0" baseline="0" noProof="0" dirty="0">
                <a:ln>
                  <a:noFill/>
                </a:ln>
                <a:solidFill>
                  <a:srgbClr val="11203F"/>
                </a:solidFill>
                <a:effectLst/>
                <a:uLnTx/>
                <a:uFillTx/>
                <a:latin typeface="+mj-lt"/>
              </a:rPr>
              <a:t>Multi-assets solutions</a:t>
            </a:r>
          </a:p>
          <a:p>
            <a:pPr marL="285750" marR="0" lvl="0" indent="-2857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0" cap="none" spc="0" normalizeH="0" baseline="0" noProof="0" dirty="0">
                <a:ln>
                  <a:noFill/>
                </a:ln>
                <a:solidFill>
                  <a:srgbClr val="11203F"/>
                </a:solidFill>
                <a:effectLst/>
                <a:uLnTx/>
                <a:uFillTx/>
                <a:latin typeface="+mj-lt"/>
              </a:rPr>
              <a:t>Customized</a:t>
            </a:r>
          </a:p>
          <a:p>
            <a:pPr marL="742950" marR="0" lvl="1"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0" cap="none" spc="0" normalizeH="0" baseline="0" noProof="0" dirty="0">
                <a:ln>
                  <a:noFill/>
                </a:ln>
                <a:solidFill>
                  <a:srgbClr val="11203F"/>
                </a:solidFill>
                <a:effectLst/>
                <a:uLnTx/>
                <a:uFillTx/>
                <a:latin typeface="+mj-lt"/>
              </a:rPr>
              <a:t>Mandate in partnership with BNPP AM</a:t>
            </a:r>
          </a:p>
          <a:p>
            <a:pPr marL="742950" marR="0" lvl="1"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 sz="1100" b="0" i="0" u="none" strike="noStrike" kern="0" cap="none" spc="0" normalizeH="0" baseline="0" noProof="0" dirty="0">
                <a:ln>
                  <a:noFill/>
                </a:ln>
                <a:solidFill>
                  <a:srgbClr val="11203F"/>
                </a:solidFill>
                <a:effectLst/>
                <a:uLnTx/>
                <a:uFillTx/>
                <a:latin typeface="+mj-lt"/>
              </a:rPr>
              <a:t>Dedicated fund in partnership with BNP</a:t>
            </a:r>
            <a:r>
              <a:rPr kumimoji="0" lang="fr-FR" sz="1100" b="0" i="0" u="none" strike="noStrike" kern="0" cap="none" spc="0" normalizeH="0" baseline="0" noProof="0" dirty="0">
                <a:ln>
                  <a:noFill/>
                </a:ln>
                <a:solidFill>
                  <a:srgbClr val="11203F"/>
                </a:solidFill>
                <a:effectLst/>
                <a:uLnTx/>
                <a:uFillTx/>
                <a:latin typeface="+mj-lt"/>
              </a:rPr>
              <a:t>P</a:t>
            </a:r>
            <a:r>
              <a:rPr kumimoji="0" lang="en" sz="1100" b="0" i="0" u="none" strike="noStrike" kern="0" cap="none" spc="0" normalizeH="0" baseline="0" noProof="0" dirty="0">
                <a:ln>
                  <a:noFill/>
                </a:ln>
                <a:solidFill>
                  <a:srgbClr val="11203F"/>
                </a:solidFill>
                <a:effectLst/>
                <a:uLnTx/>
                <a:uFillTx/>
                <a:latin typeface="+mj-lt"/>
              </a:rPr>
              <a:t> AM</a:t>
            </a:r>
          </a:p>
          <a:p>
            <a:pPr marL="742950" marR="0" lvl="1"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0" cap="none" spc="0" normalizeH="0" baseline="0" noProof="0" dirty="0">
                <a:ln>
                  <a:noFill/>
                </a:ln>
                <a:solidFill>
                  <a:srgbClr val="11203F"/>
                </a:solidFill>
                <a:effectLst/>
                <a:uLnTx/>
                <a:uFillTx/>
                <a:latin typeface="+mj-lt"/>
              </a:rPr>
              <a:t>Access to trading signals</a:t>
            </a:r>
          </a:p>
          <a:p>
            <a:pPr marL="0" marR="0" lvl="1" indent="0" defTabSz="91440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dirty="0">
              <a:ln>
                <a:noFill/>
              </a:ln>
              <a:solidFill>
                <a:srgbClr val="11203F"/>
              </a:solidFill>
              <a:effectLst/>
              <a:uLnTx/>
              <a:uFillTx/>
              <a:latin typeface="+mj-lt"/>
            </a:endParaRPr>
          </a:p>
          <a:p>
            <a:pPr marL="285750" marR="0" lvl="0" indent="-2857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0" cap="none" spc="0" normalizeH="0" baseline="0" noProof="0" dirty="0">
                <a:ln>
                  <a:noFill/>
                </a:ln>
                <a:solidFill>
                  <a:srgbClr val="11203F"/>
                </a:solidFill>
                <a:effectLst/>
                <a:uLnTx/>
                <a:uFillTx/>
                <a:latin typeface="+mj-lt"/>
              </a:rPr>
              <a:t>Generic (fund)</a:t>
            </a:r>
          </a:p>
        </p:txBody>
      </p:sp>
      <p:sp>
        <p:nvSpPr>
          <p:cNvPr id="12" name="Rectangle : coins arrondis 37">
            <a:extLst>
              <a:ext uri="{FF2B5EF4-FFF2-40B4-BE49-F238E27FC236}">
                <a16:creationId xmlns:a16="http://schemas.microsoft.com/office/drawing/2014/main" id="{DA060B66-8399-4C01-B0F7-2855AC79736A}"/>
              </a:ext>
            </a:extLst>
          </p:cNvPr>
          <p:cNvSpPr/>
          <p:nvPr/>
        </p:nvSpPr>
        <p:spPr>
          <a:xfrm>
            <a:off x="269700" y="2398797"/>
            <a:ext cx="10827964" cy="353386"/>
          </a:xfrm>
          <a:prstGeom prst="roundRect">
            <a:avLst>
              <a:gd name="adj" fmla="val 50000"/>
            </a:avLst>
          </a:prstGeom>
          <a:noFill/>
          <a:ln w="12700">
            <a:solidFill>
              <a:srgbClr val="11203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3" name="Rectangle 12">
            <a:extLst>
              <a:ext uri="{FF2B5EF4-FFF2-40B4-BE49-F238E27FC236}">
                <a16:creationId xmlns:a16="http://schemas.microsoft.com/office/drawing/2014/main" id="{967F762C-E8C3-406D-965F-7E1CB02817DA}"/>
              </a:ext>
            </a:extLst>
          </p:cNvPr>
          <p:cNvSpPr/>
          <p:nvPr/>
        </p:nvSpPr>
        <p:spPr>
          <a:xfrm>
            <a:off x="2631918" y="2463314"/>
            <a:ext cx="3299378" cy="21269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4" name="ZoneTexte 39">
            <a:extLst>
              <a:ext uri="{FF2B5EF4-FFF2-40B4-BE49-F238E27FC236}">
                <a16:creationId xmlns:a16="http://schemas.microsoft.com/office/drawing/2014/main" id="{AFEE429D-4CD3-42EE-BB63-2067F1070D08}"/>
              </a:ext>
            </a:extLst>
          </p:cNvPr>
          <p:cNvSpPr txBox="1"/>
          <p:nvPr/>
        </p:nvSpPr>
        <p:spPr>
          <a:xfrm>
            <a:off x="8043847" y="1377255"/>
            <a:ext cx="2718915" cy="461665"/>
          </a:xfrm>
          <a:prstGeom prst="rect">
            <a:avLst/>
          </a:prstGeom>
          <a:noFill/>
        </p:spPr>
        <p:txBody>
          <a:bodyPr wrap="square" lIns="90000"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ysClr val="windowText" lastClr="000000"/>
                </a:solidFill>
                <a:effectLst/>
                <a:uLnTx/>
                <a:uFillTx/>
                <a:latin typeface="Montserrat" pitchFamily="2" charset="77"/>
              </a:rPr>
              <a:t>Blend of Blends</a:t>
            </a:r>
          </a:p>
        </p:txBody>
      </p:sp>
      <p:sp>
        <p:nvSpPr>
          <p:cNvPr id="15" name="Rectangle : coins arrondis 40">
            <a:extLst>
              <a:ext uri="{FF2B5EF4-FFF2-40B4-BE49-F238E27FC236}">
                <a16:creationId xmlns:a16="http://schemas.microsoft.com/office/drawing/2014/main" id="{B71B87AD-282B-4DB3-AB4E-011D3AD5BB03}"/>
              </a:ext>
            </a:extLst>
          </p:cNvPr>
          <p:cNvSpPr/>
          <p:nvPr/>
        </p:nvSpPr>
        <p:spPr>
          <a:xfrm>
            <a:off x="4764111" y="3627807"/>
            <a:ext cx="2354911" cy="1738783"/>
          </a:xfrm>
          <a:prstGeom prst="roundRect">
            <a:avLst>
              <a:gd name="adj" fmla="val 8759"/>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accent6">
                  <a:lumMod val="50000"/>
                </a:schemeClr>
              </a:solidFill>
              <a:effectLst/>
              <a:uLnTx/>
              <a:uFillTx/>
            </a:endParaRPr>
          </a:p>
        </p:txBody>
      </p:sp>
      <p:sp>
        <p:nvSpPr>
          <p:cNvPr id="16" name="ZoneTexte 41">
            <a:extLst>
              <a:ext uri="{FF2B5EF4-FFF2-40B4-BE49-F238E27FC236}">
                <a16:creationId xmlns:a16="http://schemas.microsoft.com/office/drawing/2014/main" id="{53CF8DAC-D472-4B4B-91BD-AB0549A35448}"/>
              </a:ext>
            </a:extLst>
          </p:cNvPr>
          <p:cNvSpPr txBox="1"/>
          <p:nvPr/>
        </p:nvSpPr>
        <p:spPr>
          <a:xfrm>
            <a:off x="4750415" y="3666970"/>
            <a:ext cx="2354911" cy="1508105"/>
          </a:xfrm>
          <a:prstGeom prst="rect">
            <a:avLst/>
          </a:prstGeom>
          <a:noFill/>
        </p:spPr>
        <p:txBody>
          <a:bodyPr wrap="square" lIns="90000" rtlCol="0" anchor="ctr">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srgbClr val="11203F"/>
                </a:solidFill>
                <a:effectLst/>
                <a:uLnTx/>
                <a:uFillTx/>
                <a:latin typeface="+mj-lt"/>
              </a:rPr>
              <a:t>Optimized investment bricks on </a:t>
            </a:r>
            <a:r>
              <a:rPr kumimoji="0" lang="en-US" sz="1400" b="1" i="0" u="none" strike="noStrike" kern="0" cap="none" spc="0" normalizeH="0" baseline="0" noProof="0" dirty="0">
                <a:ln>
                  <a:noFill/>
                </a:ln>
                <a:solidFill>
                  <a:srgbClr val="11203F"/>
                </a:solidFill>
                <a:effectLst/>
                <a:uLnTx/>
                <a:uFillTx/>
                <a:latin typeface="+mj-lt"/>
              </a:rPr>
              <a:t>a single asset</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800" b="0" i="0" u="none" strike="noStrike" kern="0" cap="none" spc="0" normalizeH="0" baseline="0" noProof="0" dirty="0">
              <a:ln>
                <a:noFill/>
              </a:ln>
              <a:solidFill>
                <a:srgbClr val="11203F"/>
              </a:solidFill>
              <a:effectLst/>
              <a:uLnTx/>
              <a:uFillTx/>
              <a:latin typeface="+mj-lt"/>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0" cap="none" spc="0" normalizeH="0" baseline="0" noProof="0" dirty="0">
                <a:ln>
                  <a:noFill/>
                </a:ln>
                <a:solidFill>
                  <a:srgbClr val="11203F"/>
                </a:solidFill>
                <a:effectLst/>
                <a:uLnTx/>
                <a:uFillTx/>
                <a:latin typeface="+mj-lt"/>
              </a:rPr>
              <a:t>Darwinian approach </a:t>
            </a:r>
            <a:r>
              <a:rPr kumimoji="0" lang="en-US" sz="1400" b="0" i="0" u="none" strike="noStrike" kern="0" cap="none" spc="0" normalizeH="0" baseline="0" noProof="0" dirty="0">
                <a:ln>
                  <a:noFill/>
                </a:ln>
                <a:solidFill>
                  <a:srgbClr val="11203F"/>
                </a:solidFill>
                <a:effectLst/>
                <a:uLnTx/>
                <a:uFillTx/>
                <a:latin typeface="+mj-lt"/>
              </a:rPr>
              <a:t>with regular rebalancing to ensure best-in-class approach</a:t>
            </a:r>
          </a:p>
        </p:txBody>
      </p:sp>
      <p:sp>
        <p:nvSpPr>
          <p:cNvPr id="17" name="Rectangle 16">
            <a:extLst>
              <a:ext uri="{FF2B5EF4-FFF2-40B4-BE49-F238E27FC236}">
                <a16:creationId xmlns:a16="http://schemas.microsoft.com/office/drawing/2014/main" id="{D85B7C95-0792-49FA-B5C5-F47602B41FBF}"/>
              </a:ext>
            </a:extLst>
          </p:cNvPr>
          <p:cNvSpPr/>
          <p:nvPr/>
        </p:nvSpPr>
        <p:spPr>
          <a:xfrm>
            <a:off x="975731" y="2463314"/>
            <a:ext cx="1656186" cy="21269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 name="Rectangle 17">
            <a:extLst>
              <a:ext uri="{FF2B5EF4-FFF2-40B4-BE49-F238E27FC236}">
                <a16:creationId xmlns:a16="http://schemas.microsoft.com/office/drawing/2014/main" id="{298B52BF-94CE-46BC-988F-DB5AEDCE61B2}"/>
              </a:ext>
            </a:extLst>
          </p:cNvPr>
          <p:cNvSpPr/>
          <p:nvPr/>
        </p:nvSpPr>
        <p:spPr>
          <a:xfrm>
            <a:off x="875104" y="2307017"/>
            <a:ext cx="118564" cy="525286"/>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ZoneTexte 44">
            <a:extLst>
              <a:ext uri="{FF2B5EF4-FFF2-40B4-BE49-F238E27FC236}">
                <a16:creationId xmlns:a16="http://schemas.microsoft.com/office/drawing/2014/main" id="{2A966FC8-D3C6-4923-9B93-1758457EBFE7}"/>
              </a:ext>
            </a:extLst>
          </p:cNvPr>
          <p:cNvSpPr txBox="1"/>
          <p:nvPr/>
        </p:nvSpPr>
        <p:spPr>
          <a:xfrm>
            <a:off x="1302167" y="1382345"/>
            <a:ext cx="2718915" cy="461665"/>
          </a:xfrm>
          <a:prstGeom prst="rect">
            <a:avLst/>
          </a:prstGeom>
          <a:noFill/>
        </p:spPr>
        <p:txBody>
          <a:bodyPr wrap="square" lIns="90000"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ysClr val="windowText" lastClr="000000"/>
                </a:solidFill>
                <a:effectLst/>
                <a:uLnTx/>
                <a:uFillTx/>
                <a:latin typeface="Montserrat" pitchFamily="2" charset="77"/>
              </a:rPr>
              <a:t>Raw strategies</a:t>
            </a:r>
          </a:p>
        </p:txBody>
      </p:sp>
      <p:sp>
        <p:nvSpPr>
          <p:cNvPr id="20" name="Rectangle 19">
            <a:extLst>
              <a:ext uri="{FF2B5EF4-FFF2-40B4-BE49-F238E27FC236}">
                <a16:creationId xmlns:a16="http://schemas.microsoft.com/office/drawing/2014/main" id="{05615066-CC88-4D3B-B3AD-C66EA6737EC9}"/>
              </a:ext>
            </a:extLst>
          </p:cNvPr>
          <p:cNvSpPr/>
          <p:nvPr/>
        </p:nvSpPr>
        <p:spPr>
          <a:xfrm>
            <a:off x="5931297" y="2463314"/>
            <a:ext cx="3408353" cy="212692"/>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 name="Triangle isocèle 46">
            <a:extLst>
              <a:ext uri="{FF2B5EF4-FFF2-40B4-BE49-F238E27FC236}">
                <a16:creationId xmlns:a16="http://schemas.microsoft.com/office/drawing/2014/main" id="{E6A2BD08-72B7-4AD5-91A1-5FCAA50587FB}"/>
              </a:ext>
            </a:extLst>
          </p:cNvPr>
          <p:cNvSpPr/>
          <p:nvPr/>
        </p:nvSpPr>
        <p:spPr>
          <a:xfrm rot="5400000">
            <a:off x="10942518" y="2469296"/>
            <a:ext cx="481422" cy="208643"/>
          </a:xfrm>
          <a:prstGeom prst="triangle">
            <a:avLst/>
          </a:prstGeom>
          <a:solidFill>
            <a:srgbClr val="1120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2" name="Rectangle 21">
            <a:extLst>
              <a:ext uri="{FF2B5EF4-FFF2-40B4-BE49-F238E27FC236}">
                <a16:creationId xmlns:a16="http://schemas.microsoft.com/office/drawing/2014/main" id="{A0FB4370-B23C-4ECE-A44A-B17B0906D536}"/>
              </a:ext>
            </a:extLst>
          </p:cNvPr>
          <p:cNvSpPr/>
          <p:nvPr/>
        </p:nvSpPr>
        <p:spPr>
          <a:xfrm>
            <a:off x="9339650" y="2463314"/>
            <a:ext cx="1739257" cy="198265"/>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3" name="ZoneTexte 48">
            <a:extLst>
              <a:ext uri="{FF2B5EF4-FFF2-40B4-BE49-F238E27FC236}">
                <a16:creationId xmlns:a16="http://schemas.microsoft.com/office/drawing/2014/main" id="{3BA24F1B-C233-4B45-BCDD-B19B25CB1B45}"/>
              </a:ext>
            </a:extLst>
          </p:cNvPr>
          <p:cNvSpPr txBox="1"/>
          <p:nvPr/>
        </p:nvSpPr>
        <p:spPr>
          <a:xfrm>
            <a:off x="4694866" y="1382345"/>
            <a:ext cx="2472856" cy="461665"/>
          </a:xfrm>
          <a:prstGeom prst="rect">
            <a:avLst/>
          </a:prstGeom>
          <a:noFill/>
        </p:spPr>
        <p:txBody>
          <a:bodyPr wrap="square" lIns="90000"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ysClr val="windowText" lastClr="000000"/>
                </a:solidFill>
                <a:effectLst/>
                <a:uLnTx/>
                <a:uFillTx/>
                <a:latin typeface="Montserrat" pitchFamily="2" charset="77"/>
              </a:rPr>
              <a:t>Blend</a:t>
            </a:r>
          </a:p>
        </p:txBody>
      </p:sp>
      <p:sp>
        <p:nvSpPr>
          <p:cNvPr id="24" name="Ellipse 49">
            <a:extLst>
              <a:ext uri="{FF2B5EF4-FFF2-40B4-BE49-F238E27FC236}">
                <a16:creationId xmlns:a16="http://schemas.microsoft.com/office/drawing/2014/main" id="{9883BEA0-4B19-4B70-976C-D4A8341A1FE0}"/>
              </a:ext>
            </a:extLst>
          </p:cNvPr>
          <p:cNvSpPr/>
          <p:nvPr/>
        </p:nvSpPr>
        <p:spPr>
          <a:xfrm>
            <a:off x="5571294" y="2032183"/>
            <a:ext cx="720000" cy="72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5" name="Ellipse 50">
            <a:extLst>
              <a:ext uri="{FF2B5EF4-FFF2-40B4-BE49-F238E27FC236}">
                <a16:creationId xmlns:a16="http://schemas.microsoft.com/office/drawing/2014/main" id="{B6B67D16-1D64-41FE-B8AF-629C390D0539}"/>
              </a:ext>
            </a:extLst>
          </p:cNvPr>
          <p:cNvSpPr/>
          <p:nvPr/>
        </p:nvSpPr>
        <p:spPr>
          <a:xfrm>
            <a:off x="5571294" y="2392183"/>
            <a:ext cx="720000" cy="72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26" name="Groupe 51">
            <a:extLst>
              <a:ext uri="{FF2B5EF4-FFF2-40B4-BE49-F238E27FC236}">
                <a16:creationId xmlns:a16="http://schemas.microsoft.com/office/drawing/2014/main" id="{CC52631D-49FF-48A2-86B2-85F4E16EDF98}"/>
              </a:ext>
            </a:extLst>
          </p:cNvPr>
          <p:cNvGrpSpPr/>
          <p:nvPr/>
        </p:nvGrpSpPr>
        <p:grpSpPr>
          <a:xfrm>
            <a:off x="8772651" y="2002660"/>
            <a:ext cx="1134000" cy="1134000"/>
            <a:chOff x="8892677" y="2403474"/>
            <a:chExt cx="1134000" cy="1134000"/>
          </a:xfrm>
        </p:grpSpPr>
        <p:sp>
          <p:nvSpPr>
            <p:cNvPr id="27" name="Ellipse 52">
              <a:extLst>
                <a:ext uri="{FF2B5EF4-FFF2-40B4-BE49-F238E27FC236}">
                  <a16:creationId xmlns:a16="http://schemas.microsoft.com/office/drawing/2014/main" id="{7017B087-40BF-4F16-9E7E-E57439F89319}"/>
                </a:ext>
              </a:extLst>
            </p:cNvPr>
            <p:cNvSpPr/>
            <p:nvPr/>
          </p:nvSpPr>
          <p:spPr>
            <a:xfrm rot="1318337">
              <a:off x="8892677" y="2700474"/>
              <a:ext cx="1134000" cy="54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8" name="Ellipse 53">
              <a:extLst>
                <a:ext uri="{FF2B5EF4-FFF2-40B4-BE49-F238E27FC236}">
                  <a16:creationId xmlns:a16="http://schemas.microsoft.com/office/drawing/2014/main" id="{49C27AF9-D9C1-4718-B732-EDD738F24802}"/>
                </a:ext>
              </a:extLst>
            </p:cNvPr>
            <p:cNvSpPr/>
            <p:nvPr/>
          </p:nvSpPr>
          <p:spPr>
            <a:xfrm rot="5400000">
              <a:off x="8892677" y="2700474"/>
              <a:ext cx="1134000" cy="54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9" name="Ellipse 54">
              <a:extLst>
                <a:ext uri="{FF2B5EF4-FFF2-40B4-BE49-F238E27FC236}">
                  <a16:creationId xmlns:a16="http://schemas.microsoft.com/office/drawing/2014/main" id="{8D69587E-0614-4B8A-8B5D-D2FEF2B4F466}"/>
                </a:ext>
              </a:extLst>
            </p:cNvPr>
            <p:cNvSpPr/>
            <p:nvPr/>
          </p:nvSpPr>
          <p:spPr>
            <a:xfrm rot="8333844">
              <a:off x="8892677" y="2700474"/>
              <a:ext cx="1134000" cy="54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30" name="Rectangle : coins arrondis 55">
            <a:extLst>
              <a:ext uri="{FF2B5EF4-FFF2-40B4-BE49-F238E27FC236}">
                <a16:creationId xmlns:a16="http://schemas.microsoft.com/office/drawing/2014/main" id="{386F383B-4B65-4AFB-90F0-C075BB4CB97F}"/>
              </a:ext>
            </a:extLst>
          </p:cNvPr>
          <p:cNvSpPr/>
          <p:nvPr/>
        </p:nvSpPr>
        <p:spPr>
          <a:xfrm>
            <a:off x="1454461" y="3611477"/>
            <a:ext cx="2354911" cy="1756969"/>
          </a:xfrm>
          <a:prstGeom prst="roundRect">
            <a:avLst>
              <a:gd name="adj" fmla="val 572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accent6">
                  <a:lumMod val="50000"/>
                </a:schemeClr>
              </a:solidFill>
              <a:effectLst/>
              <a:uLnTx/>
              <a:uFillTx/>
            </a:endParaRPr>
          </a:p>
        </p:txBody>
      </p:sp>
      <p:sp>
        <p:nvSpPr>
          <p:cNvPr id="31" name="ZoneTexte 56">
            <a:extLst>
              <a:ext uri="{FF2B5EF4-FFF2-40B4-BE49-F238E27FC236}">
                <a16:creationId xmlns:a16="http://schemas.microsoft.com/office/drawing/2014/main" id="{D984FFFB-DBBF-4030-AFBF-DF6562902818}"/>
              </a:ext>
            </a:extLst>
          </p:cNvPr>
          <p:cNvSpPr txBox="1"/>
          <p:nvPr/>
        </p:nvSpPr>
        <p:spPr>
          <a:xfrm>
            <a:off x="1454461" y="3700846"/>
            <a:ext cx="2354911" cy="1508106"/>
          </a:xfrm>
          <a:prstGeom prst="rect">
            <a:avLst/>
          </a:prstGeom>
          <a:noFill/>
        </p:spPr>
        <p:txBody>
          <a:bodyPr wrap="square" lIns="90000" rtlCol="0" anchor="ctr">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srgbClr val="11203F"/>
                </a:solidFill>
                <a:effectLst/>
                <a:uLnTx/>
                <a:uFillTx/>
                <a:latin typeface="+mj-lt"/>
              </a:rPr>
              <a:t>In house library of </a:t>
            </a:r>
            <a:r>
              <a:rPr kumimoji="0" lang="en-US" sz="1400" b="1" i="0" u="none" strike="noStrike" kern="0" cap="none" spc="0" normalizeH="0" baseline="0" noProof="0" dirty="0">
                <a:ln>
                  <a:noFill/>
                </a:ln>
                <a:solidFill>
                  <a:srgbClr val="11203F"/>
                </a:solidFill>
                <a:effectLst/>
                <a:uLnTx/>
                <a:uFillTx/>
                <a:latin typeface="+mj-lt"/>
              </a:rPr>
              <a:t>30+ uncorrelated strategies </a:t>
            </a:r>
            <a:r>
              <a:rPr kumimoji="0" lang="en-US" sz="1400" b="0" i="0" u="none" strike="noStrike" kern="0" cap="none" spc="0" normalizeH="0" baseline="0" noProof="0" dirty="0">
                <a:ln>
                  <a:noFill/>
                </a:ln>
                <a:solidFill>
                  <a:srgbClr val="11203F"/>
                </a:solidFill>
                <a:effectLst/>
                <a:uLnTx/>
                <a:uFillTx/>
                <a:latin typeface="+mj-lt"/>
              </a:rPr>
              <a:t>on a wide variety of liquid assets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800" b="0" i="0" u="none" strike="noStrike" kern="0" cap="none" spc="0" normalizeH="0" baseline="0" noProof="0" dirty="0">
              <a:ln>
                <a:noFill/>
              </a:ln>
              <a:solidFill>
                <a:srgbClr val="11203F"/>
              </a:solidFill>
              <a:effectLst/>
              <a:uLnTx/>
              <a:uFillTx/>
              <a:latin typeface="+mj-lt"/>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srgbClr val="11203F"/>
                </a:solidFill>
                <a:effectLst/>
                <a:uLnTx/>
                <a:uFillTx/>
                <a:latin typeface="+mj-lt"/>
              </a:rPr>
              <a:t>External based on </a:t>
            </a:r>
            <a:r>
              <a:rPr kumimoji="0" lang="en-US" sz="1400" b="1" i="0" u="none" strike="noStrike" kern="0" cap="none" spc="0" normalizeH="0" baseline="0" noProof="0" dirty="0">
                <a:ln>
                  <a:noFill/>
                </a:ln>
                <a:solidFill>
                  <a:srgbClr val="11203F"/>
                </a:solidFill>
                <a:effectLst/>
                <a:uLnTx/>
                <a:uFillTx/>
                <a:latin typeface="+mj-lt"/>
              </a:rPr>
              <a:t>open competition</a:t>
            </a:r>
          </a:p>
        </p:txBody>
      </p:sp>
      <p:cxnSp>
        <p:nvCxnSpPr>
          <p:cNvPr id="32" name="Connecteur droit 57">
            <a:extLst>
              <a:ext uri="{FF2B5EF4-FFF2-40B4-BE49-F238E27FC236}">
                <a16:creationId xmlns:a16="http://schemas.microsoft.com/office/drawing/2014/main" id="{4C810AA1-EC59-46CE-BE88-6A163B6936AF}"/>
              </a:ext>
            </a:extLst>
          </p:cNvPr>
          <p:cNvCxnSpPr>
            <a:cxnSpLocks/>
            <a:stCxn id="38" idx="4"/>
            <a:endCxn id="30" idx="0"/>
          </p:cNvCxnSpPr>
          <p:nvPr/>
        </p:nvCxnSpPr>
        <p:spPr>
          <a:xfrm>
            <a:off x="2631917" y="2929660"/>
            <a:ext cx="0" cy="681817"/>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33" name="Connecteur droit 58">
            <a:extLst>
              <a:ext uri="{FF2B5EF4-FFF2-40B4-BE49-F238E27FC236}">
                <a16:creationId xmlns:a16="http://schemas.microsoft.com/office/drawing/2014/main" id="{C3212C50-6A6B-4BCF-A34C-220D174CF5FA}"/>
              </a:ext>
            </a:extLst>
          </p:cNvPr>
          <p:cNvCxnSpPr>
            <a:cxnSpLocks/>
            <a:stCxn id="25" idx="4"/>
            <a:endCxn id="15" idx="0"/>
          </p:cNvCxnSpPr>
          <p:nvPr/>
        </p:nvCxnSpPr>
        <p:spPr>
          <a:xfrm>
            <a:off x="5931294" y="3112183"/>
            <a:ext cx="10273" cy="515624"/>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34" name="Connecteur droit 59">
            <a:extLst>
              <a:ext uri="{FF2B5EF4-FFF2-40B4-BE49-F238E27FC236}">
                <a16:creationId xmlns:a16="http://schemas.microsoft.com/office/drawing/2014/main" id="{1FAFEF88-4DF9-4328-8425-BE42ED95231C}"/>
              </a:ext>
            </a:extLst>
          </p:cNvPr>
          <p:cNvCxnSpPr>
            <a:cxnSpLocks/>
            <a:stCxn id="28" idx="6"/>
            <a:endCxn id="10" idx="0"/>
          </p:cNvCxnSpPr>
          <p:nvPr/>
        </p:nvCxnSpPr>
        <p:spPr>
          <a:xfrm>
            <a:off x="9339651" y="3136660"/>
            <a:ext cx="8610" cy="515876"/>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sp>
        <p:nvSpPr>
          <p:cNvPr id="35" name="ZoneTexte 60">
            <a:extLst>
              <a:ext uri="{FF2B5EF4-FFF2-40B4-BE49-F238E27FC236}">
                <a16:creationId xmlns:a16="http://schemas.microsoft.com/office/drawing/2014/main" id="{DD254131-F8C1-40B9-94EB-879EF58734E8}"/>
              </a:ext>
            </a:extLst>
          </p:cNvPr>
          <p:cNvSpPr txBox="1"/>
          <p:nvPr/>
        </p:nvSpPr>
        <p:spPr>
          <a:xfrm>
            <a:off x="1497650" y="5925688"/>
            <a:ext cx="8860439" cy="715089"/>
          </a:xfrm>
          <a:prstGeom prst="roundRect">
            <a:avLst/>
          </a:prstGeom>
          <a:solidFill>
            <a:srgbClr val="11203F"/>
          </a:solidFill>
        </p:spPr>
        <p:txBody>
          <a:bodyPr wrap="square" lIns="90000"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chemeClr val="bg1"/>
                </a:solidFill>
                <a:effectLst/>
                <a:uLnTx/>
                <a:uFillTx/>
                <a:latin typeface="Montserrat" pitchFamily="2" charset="77"/>
              </a:rPr>
              <a:t>Napoleon CAPITAL leverages AI to deliver</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bg1"/>
                </a:solidFill>
                <a:effectLst/>
                <a:uLnTx/>
                <a:uFillTx/>
                <a:latin typeface="Montserrat" pitchFamily="2" charset="77"/>
              </a:rPr>
              <a:t>Optimized, Customized &amp; Scalable</a:t>
            </a:r>
            <a:r>
              <a:rPr kumimoji="0" lang="en-US" sz="1800" b="0" i="0" u="none" strike="noStrike" kern="0" cap="none" spc="0" normalizeH="0" baseline="0" noProof="0" dirty="0">
                <a:ln>
                  <a:noFill/>
                </a:ln>
                <a:solidFill>
                  <a:schemeClr val="bg1"/>
                </a:solidFill>
                <a:effectLst/>
                <a:uLnTx/>
                <a:uFillTx/>
                <a:latin typeface="Montserrat" pitchFamily="2" charset="77"/>
              </a:rPr>
              <a:t> investment solutions</a:t>
            </a:r>
          </a:p>
        </p:txBody>
      </p:sp>
      <p:pic>
        <p:nvPicPr>
          <p:cNvPr id="36" name="Image 62">
            <a:extLst>
              <a:ext uri="{FF2B5EF4-FFF2-40B4-BE49-F238E27FC236}">
                <a16:creationId xmlns:a16="http://schemas.microsoft.com/office/drawing/2014/main" id="{7FE88986-6FA7-49AD-BB50-05502A7B7BC5}"/>
              </a:ext>
            </a:extLst>
          </p:cNvPr>
          <p:cNvPicPr>
            <a:picLocks noChangeAspect="1"/>
          </p:cNvPicPr>
          <p:nvPr/>
        </p:nvPicPr>
        <p:blipFill rotWithShape="1">
          <a:blip r:embed="rId3">
            <a:duotone>
              <a:schemeClr val="accent3">
                <a:shade val="45000"/>
                <a:satMod val="135000"/>
              </a:schemeClr>
              <a:prstClr val="white"/>
            </a:duotone>
          </a:blip>
          <a:srcRect b="17185"/>
          <a:stretch/>
        </p:blipFill>
        <p:spPr>
          <a:xfrm>
            <a:off x="311542" y="2393186"/>
            <a:ext cx="481696" cy="356980"/>
          </a:xfrm>
          <a:prstGeom prst="rect">
            <a:avLst/>
          </a:prstGeom>
        </p:spPr>
      </p:pic>
      <p:sp>
        <p:nvSpPr>
          <p:cNvPr id="37" name="Forme 4">
            <a:extLst>
              <a:ext uri="{FF2B5EF4-FFF2-40B4-BE49-F238E27FC236}">
                <a16:creationId xmlns:a16="http://schemas.microsoft.com/office/drawing/2014/main" id="{DA1BEE94-1613-48F3-9F88-CBB74FB76F35}"/>
              </a:ext>
            </a:extLst>
          </p:cNvPr>
          <p:cNvSpPr txBox="1"/>
          <p:nvPr/>
        </p:nvSpPr>
        <p:spPr>
          <a:xfrm>
            <a:off x="7123755" y="4381082"/>
            <a:ext cx="861471" cy="4204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9370" tIns="39370" rIns="39370" bIns="39370" numCol="1" spcCol="1270" anchor="ctr" anchorCtr="0">
            <a:noAutofit/>
          </a:bodyPr>
          <a:lstStyle/>
          <a:p>
            <a:pPr marL="0" marR="0" lvl="0" indent="0" algn="ctr" defTabSz="1377950" rtl="0" eaLnBrk="1" fontAlgn="auto" latinLnBrk="0" hangingPunct="1">
              <a:lnSpc>
                <a:spcPct val="90000"/>
              </a:lnSpc>
              <a:spcBef>
                <a:spcPct val="0"/>
              </a:spcBef>
              <a:spcAft>
                <a:spcPct val="35000"/>
              </a:spcAft>
              <a:buClrTx/>
              <a:buSzTx/>
              <a:buFontTx/>
              <a:buNone/>
              <a:tabLst/>
              <a:defRPr/>
            </a:pPr>
            <a:r>
              <a:rPr kumimoji="0" lang="en-US" sz="1050" b="1" i="0" u="none" strike="noStrike" kern="1200" cap="none" spc="0" normalizeH="0" baseline="0" noProof="0" dirty="0">
                <a:ln>
                  <a:noFill/>
                </a:ln>
                <a:solidFill>
                  <a:schemeClr val="bg1">
                    <a:lumMod val="50000"/>
                  </a:schemeClr>
                </a:solidFill>
                <a:effectLst/>
                <a:uLnTx/>
                <a:uFillTx/>
                <a:latin typeface="Calibri" panose="020F0502020204030204"/>
                <a:ea typeface="+mn-ea"/>
                <a:cs typeface="+mn-cs"/>
              </a:rPr>
              <a:t>AI Engine</a:t>
            </a:r>
          </a:p>
        </p:txBody>
      </p:sp>
      <p:sp>
        <p:nvSpPr>
          <p:cNvPr id="38" name="Ellipse 64">
            <a:extLst>
              <a:ext uri="{FF2B5EF4-FFF2-40B4-BE49-F238E27FC236}">
                <a16:creationId xmlns:a16="http://schemas.microsoft.com/office/drawing/2014/main" id="{B3F99FE3-0E62-44AA-A996-3268C0574930}"/>
              </a:ext>
            </a:extLst>
          </p:cNvPr>
          <p:cNvSpPr/>
          <p:nvPr/>
        </p:nvSpPr>
        <p:spPr>
          <a:xfrm>
            <a:off x="2271917" y="2209660"/>
            <a:ext cx="720000" cy="72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9" name="Ellipse 65">
            <a:extLst>
              <a:ext uri="{FF2B5EF4-FFF2-40B4-BE49-F238E27FC236}">
                <a16:creationId xmlns:a16="http://schemas.microsoft.com/office/drawing/2014/main" id="{CC7709C0-5192-4648-8D01-985B6297EB1A}"/>
              </a:ext>
            </a:extLst>
          </p:cNvPr>
          <p:cNvSpPr/>
          <p:nvPr/>
        </p:nvSpPr>
        <p:spPr>
          <a:xfrm>
            <a:off x="9285651" y="2515660"/>
            <a:ext cx="108000" cy="108000"/>
          </a:xfrm>
          <a:prstGeom prst="ellips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0" name="Rectangle 39">
            <a:extLst>
              <a:ext uri="{FF2B5EF4-FFF2-40B4-BE49-F238E27FC236}">
                <a16:creationId xmlns:a16="http://schemas.microsoft.com/office/drawing/2014/main" id="{D803DFA9-0851-47E4-9DB5-8B8EA67F7ED1}"/>
              </a:ext>
            </a:extLst>
          </p:cNvPr>
          <p:cNvSpPr/>
          <p:nvPr/>
        </p:nvSpPr>
        <p:spPr>
          <a:xfrm>
            <a:off x="2497905" y="1074708"/>
            <a:ext cx="268022" cy="369332"/>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11203F"/>
                </a:solidFill>
                <a:effectLst/>
                <a:uLnTx/>
                <a:uFillTx/>
                <a:latin typeface="Montserrat" pitchFamily="2" charset="77"/>
              </a:rPr>
              <a:t>1</a:t>
            </a:r>
            <a:endParaRPr kumimoji="0" lang="en-US" sz="1800" b="0" i="0" u="none" strike="noStrike" kern="0" cap="none" spc="0" normalizeH="0" baseline="0" noProof="0" dirty="0">
              <a:ln>
                <a:noFill/>
              </a:ln>
              <a:solidFill>
                <a:srgbClr val="11203F"/>
              </a:solidFill>
              <a:effectLst/>
              <a:uLnTx/>
              <a:uFillTx/>
            </a:endParaRPr>
          </a:p>
        </p:txBody>
      </p:sp>
      <p:sp>
        <p:nvSpPr>
          <p:cNvPr id="41" name="Rectangle 40">
            <a:extLst>
              <a:ext uri="{FF2B5EF4-FFF2-40B4-BE49-F238E27FC236}">
                <a16:creationId xmlns:a16="http://schemas.microsoft.com/office/drawing/2014/main" id="{D82F9F1E-A37E-4CCD-9293-D03895B1C83A}"/>
              </a:ext>
            </a:extLst>
          </p:cNvPr>
          <p:cNvSpPr/>
          <p:nvPr/>
        </p:nvSpPr>
        <p:spPr>
          <a:xfrm>
            <a:off x="5773238" y="1074708"/>
            <a:ext cx="316112" cy="369332"/>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11203F"/>
                </a:solidFill>
                <a:effectLst/>
                <a:uLnTx/>
                <a:uFillTx/>
                <a:latin typeface="Montserrat" pitchFamily="2" charset="77"/>
              </a:rPr>
              <a:t>2</a:t>
            </a:r>
            <a:endParaRPr kumimoji="0" lang="en-US" sz="1800" b="0" i="0" u="none" strike="noStrike" kern="0" cap="none" spc="0" normalizeH="0" baseline="0" noProof="0" dirty="0">
              <a:ln>
                <a:noFill/>
              </a:ln>
              <a:solidFill>
                <a:srgbClr val="11203F"/>
              </a:solidFill>
              <a:effectLst/>
              <a:uLnTx/>
              <a:uFillTx/>
            </a:endParaRPr>
          </a:p>
        </p:txBody>
      </p:sp>
      <p:sp>
        <p:nvSpPr>
          <p:cNvPr id="42" name="Rectangle 41">
            <a:extLst>
              <a:ext uri="{FF2B5EF4-FFF2-40B4-BE49-F238E27FC236}">
                <a16:creationId xmlns:a16="http://schemas.microsoft.com/office/drawing/2014/main" id="{C62B1348-5C62-4F41-8F7E-4FF6AF73BE03}"/>
              </a:ext>
            </a:extLst>
          </p:cNvPr>
          <p:cNvSpPr/>
          <p:nvPr/>
        </p:nvSpPr>
        <p:spPr>
          <a:xfrm>
            <a:off x="9188636" y="1074708"/>
            <a:ext cx="314510" cy="369332"/>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11203F"/>
                </a:solidFill>
                <a:effectLst/>
                <a:uLnTx/>
                <a:uFillTx/>
                <a:latin typeface="Montserrat" pitchFamily="2" charset="77"/>
              </a:rPr>
              <a:t>3</a:t>
            </a:r>
            <a:endParaRPr kumimoji="0" lang="en-US" sz="1800" b="0" i="0" u="none" strike="noStrike" kern="0" cap="none" spc="0" normalizeH="0" baseline="0" noProof="0" dirty="0">
              <a:ln>
                <a:noFill/>
              </a:ln>
              <a:solidFill>
                <a:srgbClr val="11203F"/>
              </a:solidFill>
              <a:effectLst/>
              <a:uLnTx/>
              <a:uFillTx/>
            </a:endParaRPr>
          </a:p>
        </p:txBody>
      </p:sp>
      <p:sp>
        <p:nvSpPr>
          <p:cNvPr id="43" name="Forme 4">
            <a:extLst>
              <a:ext uri="{FF2B5EF4-FFF2-40B4-BE49-F238E27FC236}">
                <a16:creationId xmlns:a16="http://schemas.microsoft.com/office/drawing/2014/main" id="{F7E525CF-6EBA-43CB-AAF2-2D2297364D85}"/>
              </a:ext>
            </a:extLst>
          </p:cNvPr>
          <p:cNvSpPr txBox="1"/>
          <p:nvPr/>
        </p:nvSpPr>
        <p:spPr>
          <a:xfrm>
            <a:off x="3356630" y="2005263"/>
            <a:ext cx="1915740" cy="4204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9370" tIns="39370" rIns="39370" bIns="39370" numCol="1" spcCol="1270" anchor="ctr" anchorCtr="0">
            <a:noAutofit/>
          </a:bodyPr>
          <a:lstStyle/>
          <a:p>
            <a:pPr marL="0" marR="0" lvl="0" indent="0" algn="ctr" defTabSz="1377950" rtl="0" eaLnBrk="1" fontAlgn="auto" latinLnBrk="0" hangingPunct="1">
              <a:lnSpc>
                <a:spcPct val="90000"/>
              </a:lnSpc>
              <a:spcBef>
                <a:spcPct val="0"/>
              </a:spcBef>
              <a:spcAft>
                <a:spcPct val="35000"/>
              </a:spcAft>
              <a:buClrTx/>
              <a:buSzTx/>
              <a:buFontTx/>
              <a:buNone/>
              <a:tabLst/>
              <a:defRPr/>
            </a:pPr>
            <a:r>
              <a:rPr kumimoji="0" lang="en-US" sz="1050" b="1" i="0" u="none" strike="noStrike" kern="0" cap="none" spc="0" normalizeH="0" baseline="0" noProof="0" dirty="0">
                <a:ln>
                  <a:noFill/>
                </a:ln>
                <a:solidFill>
                  <a:srgbClr val="A01A33"/>
                </a:solidFill>
                <a:effectLst/>
                <a:uLnTx/>
                <a:uFillTx/>
                <a:latin typeface="Calibri" panose="020F0502020204030204"/>
              </a:rPr>
              <a:t>Strategies composition based on continuous competition  </a:t>
            </a:r>
            <a:endParaRPr kumimoji="0" lang="en-US" sz="1050" b="1" i="0" u="none" strike="noStrike" kern="1200" cap="none" spc="0" normalizeH="0" baseline="0" noProof="0" dirty="0">
              <a:ln>
                <a:noFill/>
              </a:ln>
              <a:solidFill>
                <a:srgbClr val="A01A33"/>
              </a:solidFill>
              <a:effectLst/>
              <a:uLnTx/>
              <a:uFillTx/>
              <a:latin typeface="Calibri" panose="020F0502020204030204"/>
              <a:ea typeface="+mn-ea"/>
              <a:cs typeface="+mn-cs"/>
            </a:endParaRPr>
          </a:p>
        </p:txBody>
      </p:sp>
      <p:sp>
        <p:nvSpPr>
          <p:cNvPr id="44" name="Forme 4">
            <a:extLst>
              <a:ext uri="{FF2B5EF4-FFF2-40B4-BE49-F238E27FC236}">
                <a16:creationId xmlns:a16="http://schemas.microsoft.com/office/drawing/2014/main" id="{11A46644-1E98-418E-947E-85623BAC7A8B}"/>
              </a:ext>
            </a:extLst>
          </p:cNvPr>
          <p:cNvSpPr txBox="1"/>
          <p:nvPr/>
        </p:nvSpPr>
        <p:spPr>
          <a:xfrm>
            <a:off x="1069931" y="2001278"/>
            <a:ext cx="1117774" cy="4204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9370" tIns="39370" rIns="39370" bIns="39370" numCol="1" spcCol="1270" anchor="ctr" anchorCtr="0">
            <a:noAutofit/>
          </a:bodyPr>
          <a:lstStyle/>
          <a:p>
            <a:pPr marL="0" marR="0" lvl="0" indent="0" algn="ctr" defTabSz="1377950" rtl="0" eaLnBrk="1" fontAlgn="auto" latinLnBrk="0" hangingPunct="1">
              <a:lnSpc>
                <a:spcPct val="90000"/>
              </a:lnSpc>
              <a:spcBef>
                <a:spcPct val="0"/>
              </a:spcBef>
              <a:spcAft>
                <a:spcPct val="35000"/>
              </a:spcAft>
              <a:buClrTx/>
              <a:buSzTx/>
              <a:buFontTx/>
              <a:buNone/>
              <a:tabLst/>
              <a:defRPr/>
            </a:pPr>
            <a:r>
              <a:rPr kumimoji="0" lang="en-US" sz="1050" b="1" i="0" u="none" strike="noStrike" kern="1200" cap="none" spc="0" normalizeH="0" baseline="0" noProof="0" dirty="0">
                <a:ln>
                  <a:noFill/>
                </a:ln>
                <a:solidFill>
                  <a:srgbClr val="A01A33"/>
                </a:solidFill>
                <a:effectLst/>
                <a:uLnTx/>
                <a:uFillTx/>
                <a:latin typeface="Calibri" panose="020F0502020204030204"/>
                <a:ea typeface="+mn-ea"/>
                <a:cs typeface="+mn-cs"/>
              </a:rPr>
              <a:t>High performing Quant strategies</a:t>
            </a:r>
          </a:p>
        </p:txBody>
      </p:sp>
      <p:pic>
        <p:nvPicPr>
          <p:cNvPr id="45" name="Image 75">
            <a:extLst>
              <a:ext uri="{FF2B5EF4-FFF2-40B4-BE49-F238E27FC236}">
                <a16:creationId xmlns:a16="http://schemas.microsoft.com/office/drawing/2014/main" id="{50DB88B4-252C-42C4-94C6-033A2BA6B161}"/>
              </a:ext>
            </a:extLst>
          </p:cNvPr>
          <p:cNvPicPr>
            <a:picLocks noChangeAspect="1"/>
          </p:cNvPicPr>
          <p:nvPr/>
        </p:nvPicPr>
        <p:blipFill rotWithShape="1">
          <a:blip r:embed="rId3">
            <a:duotone>
              <a:schemeClr val="accent3">
                <a:shade val="45000"/>
                <a:satMod val="135000"/>
              </a:schemeClr>
              <a:prstClr val="white"/>
            </a:duotone>
          </a:blip>
          <a:srcRect b="17185"/>
          <a:stretch/>
        </p:blipFill>
        <p:spPr>
          <a:xfrm>
            <a:off x="7313643" y="4112115"/>
            <a:ext cx="481696" cy="352609"/>
          </a:xfrm>
          <a:prstGeom prst="rect">
            <a:avLst/>
          </a:prstGeom>
        </p:spPr>
      </p:pic>
      <p:sp>
        <p:nvSpPr>
          <p:cNvPr id="46" name="Forme 4">
            <a:extLst>
              <a:ext uri="{FF2B5EF4-FFF2-40B4-BE49-F238E27FC236}">
                <a16:creationId xmlns:a16="http://schemas.microsoft.com/office/drawing/2014/main" id="{2954A8D8-4E01-4B91-9A90-BC8F5C2C8BF8}"/>
              </a:ext>
            </a:extLst>
          </p:cNvPr>
          <p:cNvSpPr txBox="1"/>
          <p:nvPr/>
        </p:nvSpPr>
        <p:spPr>
          <a:xfrm>
            <a:off x="3861550" y="4381082"/>
            <a:ext cx="861471" cy="4204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9370" tIns="39370" rIns="39370" bIns="39370" numCol="1" spcCol="1270" anchor="ctr" anchorCtr="0">
            <a:noAutofit/>
          </a:bodyPr>
          <a:lstStyle/>
          <a:p>
            <a:pPr marL="0" marR="0" lvl="0" indent="0" algn="ctr" defTabSz="1377950" rtl="0" eaLnBrk="1" fontAlgn="auto" latinLnBrk="0" hangingPunct="1">
              <a:lnSpc>
                <a:spcPct val="90000"/>
              </a:lnSpc>
              <a:spcBef>
                <a:spcPct val="0"/>
              </a:spcBef>
              <a:spcAft>
                <a:spcPct val="35000"/>
              </a:spcAft>
              <a:buClrTx/>
              <a:buSzTx/>
              <a:buFontTx/>
              <a:buNone/>
              <a:tabLst/>
              <a:defRPr/>
            </a:pPr>
            <a:r>
              <a:rPr kumimoji="0" lang="en-US" sz="1050" b="1" i="0" u="none" strike="noStrike" kern="1200" cap="none" spc="0" normalizeH="0" baseline="0" noProof="0" dirty="0">
                <a:ln>
                  <a:noFill/>
                </a:ln>
                <a:solidFill>
                  <a:schemeClr val="bg1">
                    <a:lumMod val="50000"/>
                  </a:schemeClr>
                </a:solidFill>
                <a:effectLst/>
                <a:uLnTx/>
                <a:uFillTx/>
                <a:latin typeface="Calibri" panose="020F0502020204030204"/>
                <a:ea typeface="+mn-ea"/>
                <a:cs typeface="+mn-cs"/>
              </a:rPr>
              <a:t>AI Engine</a:t>
            </a:r>
          </a:p>
        </p:txBody>
      </p:sp>
      <p:pic>
        <p:nvPicPr>
          <p:cNvPr id="47" name="Image 77">
            <a:extLst>
              <a:ext uri="{FF2B5EF4-FFF2-40B4-BE49-F238E27FC236}">
                <a16:creationId xmlns:a16="http://schemas.microsoft.com/office/drawing/2014/main" id="{B72D6331-4C96-4BD0-B33F-023FF141E9CC}"/>
              </a:ext>
            </a:extLst>
          </p:cNvPr>
          <p:cNvPicPr>
            <a:picLocks noChangeAspect="1"/>
          </p:cNvPicPr>
          <p:nvPr/>
        </p:nvPicPr>
        <p:blipFill rotWithShape="1">
          <a:blip r:embed="rId3">
            <a:duotone>
              <a:schemeClr val="accent3">
                <a:shade val="45000"/>
                <a:satMod val="135000"/>
              </a:schemeClr>
              <a:prstClr val="white"/>
            </a:duotone>
          </a:blip>
          <a:srcRect b="17185"/>
          <a:stretch/>
        </p:blipFill>
        <p:spPr>
          <a:xfrm>
            <a:off x="4051438" y="4112115"/>
            <a:ext cx="481696" cy="352609"/>
          </a:xfrm>
          <a:prstGeom prst="rect">
            <a:avLst/>
          </a:prstGeom>
        </p:spPr>
      </p:pic>
      <p:sp>
        <p:nvSpPr>
          <p:cNvPr id="48" name="Forme 4">
            <a:extLst>
              <a:ext uri="{FF2B5EF4-FFF2-40B4-BE49-F238E27FC236}">
                <a16:creationId xmlns:a16="http://schemas.microsoft.com/office/drawing/2014/main" id="{4801AA9B-C56B-4F70-BDAC-692428A8D56A}"/>
              </a:ext>
            </a:extLst>
          </p:cNvPr>
          <p:cNvSpPr txBox="1"/>
          <p:nvPr/>
        </p:nvSpPr>
        <p:spPr>
          <a:xfrm>
            <a:off x="6741285" y="2017751"/>
            <a:ext cx="1337829" cy="4204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9370" tIns="39370" rIns="39370" bIns="39370" numCol="1" spcCol="1270" anchor="ctr" anchorCtr="0">
            <a:noAutofit/>
          </a:bodyPr>
          <a:lstStyle/>
          <a:p>
            <a:pPr marL="0" marR="0" lvl="0" indent="0" algn="ctr" defTabSz="1377950" rtl="0" eaLnBrk="1" fontAlgn="auto" latinLnBrk="0" hangingPunct="1">
              <a:lnSpc>
                <a:spcPct val="90000"/>
              </a:lnSpc>
              <a:spcBef>
                <a:spcPct val="0"/>
              </a:spcBef>
              <a:spcAft>
                <a:spcPct val="35000"/>
              </a:spcAft>
              <a:buClrTx/>
              <a:buSzTx/>
              <a:buFontTx/>
              <a:buNone/>
              <a:tabLst/>
              <a:defRPr/>
            </a:pPr>
            <a:r>
              <a:rPr kumimoji="0" lang="en-US" sz="1050" b="1" i="0" u="none" strike="noStrike" kern="1200" cap="none" spc="0" normalizeH="0" baseline="0" noProof="0" dirty="0">
                <a:ln>
                  <a:noFill/>
                </a:ln>
                <a:solidFill>
                  <a:srgbClr val="A01A33"/>
                </a:solidFill>
                <a:effectLst/>
                <a:uLnTx/>
                <a:uFillTx/>
                <a:latin typeface="Calibri" panose="020F0502020204030204"/>
                <a:ea typeface="+mn-ea"/>
                <a:cs typeface="+mn-cs"/>
              </a:rPr>
              <a:t>Decorrelated Blends composition</a:t>
            </a:r>
          </a:p>
        </p:txBody>
      </p:sp>
    </p:spTree>
    <p:extLst>
      <p:ext uri="{BB962C8B-B14F-4D97-AF65-F5344CB8AC3E}">
        <p14:creationId xmlns:p14="http://schemas.microsoft.com/office/powerpoint/2010/main" val="2344471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Arc plein 35">
            <a:extLst>
              <a:ext uri="{FF2B5EF4-FFF2-40B4-BE49-F238E27FC236}">
                <a16:creationId xmlns:a16="http://schemas.microsoft.com/office/drawing/2014/main" id="{46BD1491-381F-434E-89D1-3E24C1093432}"/>
              </a:ext>
            </a:extLst>
          </p:cNvPr>
          <p:cNvSpPr/>
          <p:nvPr/>
        </p:nvSpPr>
        <p:spPr>
          <a:xfrm>
            <a:off x="-4119731" y="1299983"/>
            <a:ext cx="4856151" cy="5803167"/>
          </a:xfrm>
          <a:prstGeom prst="blockArc">
            <a:avLst>
              <a:gd name="adj1" fmla="val 18597688"/>
              <a:gd name="adj2" fmla="val 3048234"/>
              <a:gd name="adj3" fmla="val 0"/>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 name="Espace réservé du texte 1">
            <a:extLst>
              <a:ext uri="{FF2B5EF4-FFF2-40B4-BE49-F238E27FC236}">
                <a16:creationId xmlns:a16="http://schemas.microsoft.com/office/drawing/2014/main" id="{8D442DB6-B0D8-4002-BCDE-E57D7B0BBC01}"/>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spc="600" dirty="0">
                <a:solidFill>
                  <a:srgbClr val="0F1B35"/>
                </a:solidFill>
                <a:latin typeface="Futura "/>
              </a:rPr>
              <a:t>INDUSTRIALIZING CUSTOMIZATION </a:t>
            </a:r>
            <a:br>
              <a:rPr lang="en-US" sz="1600" b="1" spc="600" dirty="0">
                <a:solidFill>
                  <a:srgbClr val="0F1B35"/>
                </a:solidFill>
                <a:latin typeface="Futura "/>
              </a:rPr>
            </a:br>
            <a:r>
              <a:rPr lang="en-US" sz="1600" b="1" spc="600" dirty="0">
                <a:solidFill>
                  <a:srgbClr val="0F1B35"/>
                </a:solidFill>
                <a:latin typeface="Futura "/>
              </a:rPr>
              <a:t>THROUGH SCALABLE ENHANCED BRICKS</a:t>
            </a:r>
          </a:p>
        </p:txBody>
      </p:sp>
      <p:grpSp>
        <p:nvGrpSpPr>
          <p:cNvPr id="4" name="Group 3">
            <a:extLst>
              <a:ext uri="{FF2B5EF4-FFF2-40B4-BE49-F238E27FC236}">
                <a16:creationId xmlns:a16="http://schemas.microsoft.com/office/drawing/2014/main" id="{A1313943-DC70-4F30-92B7-6ED7AB18EE13}"/>
              </a:ext>
            </a:extLst>
          </p:cNvPr>
          <p:cNvGrpSpPr/>
          <p:nvPr/>
        </p:nvGrpSpPr>
        <p:grpSpPr>
          <a:xfrm>
            <a:off x="-23482" y="660400"/>
            <a:ext cx="12179469" cy="0"/>
            <a:chOff x="-23482" y="660400"/>
            <a:chExt cx="12179469" cy="0"/>
          </a:xfrm>
        </p:grpSpPr>
        <p:cxnSp>
          <p:nvCxnSpPr>
            <p:cNvPr id="5" name="Straight Connector 4">
              <a:extLst>
                <a:ext uri="{FF2B5EF4-FFF2-40B4-BE49-F238E27FC236}">
                  <a16:creationId xmlns:a16="http://schemas.microsoft.com/office/drawing/2014/main" id="{A1F0F8C3-5A09-48F4-B2AE-EA422FCF94C3}"/>
                </a:ext>
              </a:extLst>
            </p:cNvPr>
            <p:cNvCxnSpPr>
              <a:cxnSpLocks/>
            </p:cNvCxnSpPr>
            <p:nvPr/>
          </p:nvCxnSpPr>
          <p:spPr>
            <a:xfrm>
              <a:off x="-23482" y="660400"/>
              <a:ext cx="2448027"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1E9A1F41-FA79-4705-A0D7-7AE700475F82}"/>
                </a:ext>
              </a:extLst>
            </p:cNvPr>
            <p:cNvCxnSpPr>
              <a:cxnSpLocks/>
            </p:cNvCxnSpPr>
            <p:nvPr/>
          </p:nvCxnSpPr>
          <p:spPr>
            <a:xfrm>
              <a:off x="9587345" y="660400"/>
              <a:ext cx="2568642"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grpSp>
      <p:sp>
        <p:nvSpPr>
          <p:cNvPr id="9" name="Rectangle à coins arrondis 53">
            <a:extLst>
              <a:ext uri="{FF2B5EF4-FFF2-40B4-BE49-F238E27FC236}">
                <a16:creationId xmlns:a16="http://schemas.microsoft.com/office/drawing/2014/main" id="{B3ABA975-1D28-4B45-9AFB-EB826368899D}"/>
              </a:ext>
            </a:extLst>
          </p:cNvPr>
          <p:cNvSpPr/>
          <p:nvPr/>
        </p:nvSpPr>
        <p:spPr>
          <a:xfrm>
            <a:off x="4268252" y="2665165"/>
            <a:ext cx="3075981" cy="3724880"/>
          </a:xfrm>
          <a:prstGeom prst="roundRect">
            <a:avLst>
              <a:gd name="adj" fmla="val 3801"/>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Futura "/>
            </a:endParaRPr>
          </a:p>
        </p:txBody>
      </p:sp>
      <p:graphicFrame>
        <p:nvGraphicFramePr>
          <p:cNvPr id="10" name="Tableau 18">
            <a:extLst>
              <a:ext uri="{FF2B5EF4-FFF2-40B4-BE49-F238E27FC236}">
                <a16:creationId xmlns:a16="http://schemas.microsoft.com/office/drawing/2014/main" id="{6326B7E6-C82D-4DF0-8A25-EE15AEB2392E}"/>
              </a:ext>
            </a:extLst>
          </p:cNvPr>
          <p:cNvGraphicFramePr>
            <a:graphicFrameLocks noGrp="1"/>
          </p:cNvGraphicFramePr>
          <p:nvPr>
            <p:extLst/>
          </p:nvPr>
        </p:nvGraphicFramePr>
        <p:xfrm>
          <a:off x="5094019" y="2708937"/>
          <a:ext cx="2160000" cy="3564715"/>
        </p:xfrm>
        <a:graphic>
          <a:graphicData uri="http://schemas.openxmlformats.org/drawingml/2006/table">
            <a:tbl>
              <a:tblPr firstRow="1" firstCol="1" bandRow="1">
                <a:tableStyleId>{5C22544A-7EE6-4342-B048-85BDC9FD1C3A}</a:tableStyleId>
              </a:tblPr>
              <a:tblGrid>
                <a:gridCol w="720000">
                  <a:extLst>
                    <a:ext uri="{9D8B030D-6E8A-4147-A177-3AD203B41FA5}">
                      <a16:colId xmlns:a16="http://schemas.microsoft.com/office/drawing/2014/main" val="59595211"/>
                    </a:ext>
                  </a:extLst>
                </a:gridCol>
                <a:gridCol w="720000">
                  <a:extLst>
                    <a:ext uri="{9D8B030D-6E8A-4147-A177-3AD203B41FA5}">
                      <a16:colId xmlns:a16="http://schemas.microsoft.com/office/drawing/2014/main" val="1644977039"/>
                    </a:ext>
                  </a:extLst>
                </a:gridCol>
                <a:gridCol w="720000">
                  <a:extLst>
                    <a:ext uri="{9D8B030D-6E8A-4147-A177-3AD203B41FA5}">
                      <a16:colId xmlns:a16="http://schemas.microsoft.com/office/drawing/2014/main" val="3225327893"/>
                    </a:ext>
                  </a:extLst>
                </a:gridCol>
              </a:tblGrid>
              <a:tr h="479297">
                <a:tc>
                  <a:txBody>
                    <a:bodyPr/>
                    <a:lstStyle/>
                    <a:p>
                      <a:pPr algn="ctr">
                        <a:spcAft>
                          <a:spcPts val="0"/>
                        </a:spcAft>
                      </a:pPr>
                      <a:r>
                        <a:rPr lang="en-US" sz="800" i="1" kern="1200" noProof="0" dirty="0">
                          <a:solidFill>
                            <a:schemeClr val="tx1"/>
                          </a:solidFill>
                          <a:latin typeface="Montserrat" pitchFamily="2" charset="77"/>
                          <a:ea typeface="+mn-ea"/>
                          <a:cs typeface="+mn-cs"/>
                        </a:rPr>
                        <a:t>Absolute</a:t>
                      </a:r>
                    </a:p>
                    <a:p>
                      <a:pPr algn="ctr">
                        <a:spcAft>
                          <a:spcPts val="0"/>
                        </a:spcAft>
                      </a:pPr>
                      <a:r>
                        <a:rPr lang="en-US" sz="800" i="1" kern="1200" noProof="0" dirty="0">
                          <a:solidFill>
                            <a:schemeClr val="tx1"/>
                          </a:solidFill>
                          <a:latin typeface="Montserrat" pitchFamily="2" charset="77"/>
                          <a:ea typeface="+mn-ea"/>
                          <a:cs typeface="+mn-cs"/>
                        </a:rPr>
                        <a:t>return</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Aft>
                          <a:spcPts val="0"/>
                        </a:spcAft>
                      </a:pPr>
                      <a:r>
                        <a:rPr lang="en-US" sz="800" i="1" kern="1200" noProof="0" dirty="0">
                          <a:solidFill>
                            <a:schemeClr val="tx1"/>
                          </a:solidFill>
                          <a:latin typeface="Montserrat" pitchFamily="2" charset="77"/>
                          <a:ea typeface="+mn-ea"/>
                          <a:cs typeface="+mn-cs"/>
                        </a:rPr>
                        <a:t>Long only</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Aft>
                          <a:spcPts val="0"/>
                        </a:spcAft>
                      </a:pPr>
                      <a:r>
                        <a:rPr lang="en-US" sz="800" i="1" kern="1200" noProof="0" dirty="0">
                          <a:solidFill>
                            <a:schemeClr val="tx1"/>
                          </a:solidFill>
                          <a:latin typeface="Montserrat" pitchFamily="2" charset="77"/>
                          <a:ea typeface="+mn-ea"/>
                          <a:cs typeface="+mn-cs"/>
                        </a:rPr>
                        <a:t>Protected</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56202087"/>
                  </a:ext>
                </a:extLst>
              </a:tr>
              <a:tr h="440774">
                <a:tc>
                  <a:txBody>
                    <a:bodyPr/>
                    <a:lstStyle/>
                    <a:p>
                      <a:pPr algn="ctr">
                        <a:spcAft>
                          <a:spcPts val="0"/>
                        </a:spcAft>
                      </a:pPr>
                      <a:r>
                        <a:rPr lang="fr-FR" sz="1400" b="1" dirty="0">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dirty="0">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55358192"/>
                  </a:ext>
                </a:extLst>
              </a:tr>
              <a:tr h="440774">
                <a:tc>
                  <a:txBody>
                    <a:bodyPr/>
                    <a:lstStyle/>
                    <a:p>
                      <a:pPr algn="ctr">
                        <a:spcAft>
                          <a:spcPts val="0"/>
                        </a:spcAft>
                      </a:pPr>
                      <a:r>
                        <a:rPr lang="fr-FR" sz="1400" b="1" dirty="0">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dirty="0">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60732865"/>
                  </a:ext>
                </a:extLst>
              </a:tr>
              <a:tr h="440774">
                <a:tc>
                  <a:txBody>
                    <a:bodyPr/>
                    <a:lstStyle/>
                    <a:p>
                      <a:pPr algn="ctr">
                        <a:spcAft>
                          <a:spcPts val="0"/>
                        </a:spcAft>
                      </a:pPr>
                      <a:r>
                        <a:rPr lang="fr-FR" sz="1400" b="1" dirty="0">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dirty="0">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37636039"/>
                  </a:ext>
                </a:extLst>
              </a:tr>
              <a:tr h="440774">
                <a:tc>
                  <a:txBody>
                    <a:bodyPr/>
                    <a:lstStyle/>
                    <a:p>
                      <a:pPr algn="ctr">
                        <a:spcAft>
                          <a:spcPts val="0"/>
                        </a:spcAft>
                      </a:pPr>
                      <a:r>
                        <a:rPr lang="fr-FR" sz="1400" b="1">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dirty="0">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34425759"/>
                  </a:ext>
                </a:extLst>
              </a:tr>
              <a:tr h="440774">
                <a:tc>
                  <a:txBody>
                    <a:bodyPr/>
                    <a:lstStyle/>
                    <a:p>
                      <a:pPr algn="ctr">
                        <a:spcAft>
                          <a:spcPts val="0"/>
                        </a:spcAft>
                      </a:pPr>
                      <a:r>
                        <a:rPr lang="fr-FR" sz="1400" b="1">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dirty="0">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26546985"/>
                  </a:ext>
                </a:extLst>
              </a:tr>
              <a:tr h="440774">
                <a:tc>
                  <a:txBody>
                    <a:bodyPr/>
                    <a:lstStyle/>
                    <a:p>
                      <a:pPr algn="ctr">
                        <a:spcAft>
                          <a:spcPts val="0"/>
                        </a:spcAft>
                      </a:pPr>
                      <a:r>
                        <a:rPr lang="fr-FR" sz="1400" b="1">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dirty="0">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41075816"/>
                  </a:ext>
                </a:extLst>
              </a:tr>
              <a:tr h="440774">
                <a:tc>
                  <a:txBody>
                    <a:bodyPr/>
                    <a:lstStyle/>
                    <a:p>
                      <a:pPr algn="ctr">
                        <a:spcAft>
                          <a:spcPts val="0"/>
                        </a:spcAft>
                      </a:pPr>
                      <a:r>
                        <a:rPr lang="fr-FR" sz="1400" b="1" dirty="0">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dirty="0">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b="1" dirty="0">
                          <a:solidFill>
                            <a:srgbClr val="0DA386"/>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0498658"/>
                  </a:ext>
                </a:extLst>
              </a:tr>
            </a:tbl>
          </a:graphicData>
        </a:graphic>
      </p:graphicFrame>
      <p:sp>
        <p:nvSpPr>
          <p:cNvPr id="11" name="Rectangle avec un coin diagonal rogné 1">
            <a:extLst>
              <a:ext uri="{FF2B5EF4-FFF2-40B4-BE49-F238E27FC236}">
                <a16:creationId xmlns:a16="http://schemas.microsoft.com/office/drawing/2014/main" id="{3E942F29-F963-4F40-9671-44721858B674}"/>
              </a:ext>
            </a:extLst>
          </p:cNvPr>
          <p:cNvSpPr/>
          <p:nvPr/>
        </p:nvSpPr>
        <p:spPr>
          <a:xfrm>
            <a:off x="-23482" y="1391873"/>
            <a:ext cx="3010504" cy="4680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300" normalizeH="0" baseline="0" noProof="0" dirty="0">
                <a:ln>
                  <a:noFill/>
                </a:ln>
                <a:solidFill>
                  <a:srgbClr val="11203F"/>
                </a:solidFill>
                <a:effectLst/>
                <a:uLnTx/>
                <a:uFillTx/>
                <a:latin typeface="Futura "/>
              </a:rPr>
              <a:t>TRADITIONAL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300" normalizeH="0" baseline="0" noProof="0" dirty="0">
                <a:ln>
                  <a:noFill/>
                </a:ln>
                <a:solidFill>
                  <a:srgbClr val="11203F"/>
                </a:solidFill>
                <a:effectLst/>
                <a:uLnTx/>
                <a:uFillTx/>
                <a:latin typeface="Futura "/>
              </a:rPr>
              <a:t> INVESTMENT UNIVERSE</a:t>
            </a:r>
          </a:p>
        </p:txBody>
      </p:sp>
      <p:sp>
        <p:nvSpPr>
          <p:cNvPr id="12" name="Forme libre 36">
            <a:extLst>
              <a:ext uri="{FF2B5EF4-FFF2-40B4-BE49-F238E27FC236}">
                <a16:creationId xmlns:a16="http://schemas.microsoft.com/office/drawing/2014/main" id="{6A825C45-6255-40C4-BC63-B75C90478A88}"/>
              </a:ext>
            </a:extLst>
          </p:cNvPr>
          <p:cNvSpPr/>
          <p:nvPr/>
        </p:nvSpPr>
        <p:spPr>
          <a:xfrm>
            <a:off x="277468" y="2214375"/>
            <a:ext cx="2709554" cy="450790"/>
          </a:xfrm>
          <a:prstGeom prst="roundRect">
            <a:avLst/>
          </a:prstGeom>
          <a:solidFill>
            <a:schemeClr val="tx2">
              <a:lumMod val="20000"/>
              <a:lumOff val="8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57815" tIns="50800" rIns="50800" bIns="50800" numCol="1" spcCol="1270" anchor="ctr"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fr-FR" sz="1600" b="1" i="0" u="none" strike="noStrike" kern="1200" cap="none" spc="0" normalizeH="0" baseline="0" noProof="0" dirty="0">
                <a:ln>
                  <a:noFill/>
                </a:ln>
                <a:solidFill>
                  <a:schemeClr val="bg1"/>
                </a:solidFill>
                <a:effectLst/>
                <a:uLnTx/>
                <a:uFillTx/>
                <a:latin typeface="Futura "/>
                <a:ea typeface="Open Sans" panose="020B0606030504020204" pitchFamily="34" charset="0"/>
                <a:cs typeface="Open Sans" panose="020B0606030504020204" pitchFamily="34" charset="0"/>
              </a:rPr>
              <a:t>EQUITY</a:t>
            </a:r>
          </a:p>
        </p:txBody>
      </p:sp>
      <p:sp>
        <p:nvSpPr>
          <p:cNvPr id="13" name="Rectangle à coins arrondis 37">
            <a:extLst>
              <a:ext uri="{FF2B5EF4-FFF2-40B4-BE49-F238E27FC236}">
                <a16:creationId xmlns:a16="http://schemas.microsoft.com/office/drawing/2014/main" id="{BCF0CEC2-6903-4B7D-865A-6495241A2052}"/>
              </a:ext>
            </a:extLst>
          </p:cNvPr>
          <p:cNvSpPr/>
          <p:nvPr/>
        </p:nvSpPr>
        <p:spPr>
          <a:xfrm rot="18670635">
            <a:off x="223578" y="2372000"/>
            <a:ext cx="174827" cy="167136"/>
          </a:xfrm>
          <a:prstGeom prst="round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4" name="Forme libre 38">
            <a:extLst>
              <a:ext uri="{FF2B5EF4-FFF2-40B4-BE49-F238E27FC236}">
                <a16:creationId xmlns:a16="http://schemas.microsoft.com/office/drawing/2014/main" id="{2B798791-D2AD-44E4-B28A-CFBCA4846535}"/>
              </a:ext>
            </a:extLst>
          </p:cNvPr>
          <p:cNvSpPr/>
          <p:nvPr/>
        </p:nvSpPr>
        <p:spPr>
          <a:xfrm>
            <a:off x="634015" y="2948673"/>
            <a:ext cx="2344482" cy="450790"/>
          </a:xfrm>
          <a:prstGeom prst="roundRect">
            <a:avLst/>
          </a:prstGeom>
          <a:solidFill>
            <a:schemeClr val="tx2">
              <a:lumMod val="40000"/>
              <a:lumOff val="60000"/>
            </a:schemeClr>
          </a:solidFill>
          <a:ln w="12700" cap="flat" cmpd="sng" algn="ctr">
            <a:solidFill>
              <a:srgbClr val="FFFFFF">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txBody>
          <a:bodyPr spcFirstLastPara="0" vert="horz" wrap="square" lIns="357815" tIns="50800" rIns="50800" bIns="50800" numCol="1" spcCol="1270" anchor="ctr"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fr-FR" sz="1600" b="1" i="0" u="none" strike="noStrike" kern="1200" cap="none" spc="0" normalizeH="0" baseline="0" noProof="0" dirty="0">
                <a:ln>
                  <a:noFill/>
                </a:ln>
                <a:solidFill>
                  <a:schemeClr val="bg1"/>
                </a:solidFill>
                <a:effectLst/>
                <a:uLnTx/>
                <a:uFillTx/>
                <a:latin typeface="Futura "/>
                <a:ea typeface="Open Sans" panose="020B0606030504020204" pitchFamily="34" charset="0"/>
                <a:cs typeface="Open Sans" panose="020B0606030504020204" pitchFamily="34" charset="0"/>
              </a:rPr>
              <a:t>FIXED</a:t>
            </a:r>
            <a:r>
              <a:rPr kumimoji="0" lang="fr-FR" sz="1600" b="1" i="0" u="none" strike="noStrike" kern="1200" cap="none" spc="0" normalizeH="0" baseline="0" noProof="0" dirty="0">
                <a:ln>
                  <a:noFill/>
                </a:ln>
                <a:solidFill>
                  <a:schemeClr val="bg1"/>
                </a:solidFill>
                <a:effectLst/>
                <a:uLnTx/>
                <a:uFillTx/>
                <a:latin typeface="Futura "/>
              </a:rPr>
              <a:t> </a:t>
            </a:r>
            <a:r>
              <a:rPr kumimoji="0" lang="fr-FR" sz="1600" b="1" i="0" u="none" strike="noStrike" kern="1200" cap="none" spc="0" normalizeH="0" baseline="0" noProof="0" dirty="0">
                <a:ln>
                  <a:noFill/>
                </a:ln>
                <a:solidFill>
                  <a:schemeClr val="bg1"/>
                </a:solidFill>
                <a:effectLst/>
                <a:uLnTx/>
                <a:uFillTx/>
                <a:latin typeface="Futura "/>
                <a:ea typeface="Open Sans" panose="020B0606030504020204" pitchFamily="34" charset="0"/>
                <a:cs typeface="Open Sans" panose="020B0606030504020204" pitchFamily="34" charset="0"/>
              </a:rPr>
              <a:t>INCOME</a:t>
            </a:r>
          </a:p>
        </p:txBody>
      </p:sp>
      <p:sp>
        <p:nvSpPr>
          <p:cNvPr id="15" name="Rectangle à coins arrondis 39">
            <a:extLst>
              <a:ext uri="{FF2B5EF4-FFF2-40B4-BE49-F238E27FC236}">
                <a16:creationId xmlns:a16="http://schemas.microsoft.com/office/drawing/2014/main" id="{48999BDD-3D40-42B4-88D9-9D2898DDEDA8}"/>
              </a:ext>
            </a:extLst>
          </p:cNvPr>
          <p:cNvSpPr/>
          <p:nvPr/>
        </p:nvSpPr>
        <p:spPr>
          <a:xfrm rot="18670635">
            <a:off x="546601" y="3090500"/>
            <a:ext cx="174827" cy="167136"/>
          </a:xfrm>
          <a:prstGeom prst="round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6" name="Forme libre 40">
            <a:extLst>
              <a:ext uri="{FF2B5EF4-FFF2-40B4-BE49-F238E27FC236}">
                <a16:creationId xmlns:a16="http://schemas.microsoft.com/office/drawing/2014/main" id="{33D5426F-153F-4209-AC47-97B9279656FA}"/>
              </a:ext>
            </a:extLst>
          </p:cNvPr>
          <p:cNvSpPr/>
          <p:nvPr/>
        </p:nvSpPr>
        <p:spPr>
          <a:xfrm>
            <a:off x="733157" y="3837293"/>
            <a:ext cx="2250088" cy="450790"/>
          </a:xfrm>
          <a:prstGeom prst="roundRect">
            <a:avLst/>
          </a:prstGeom>
          <a:solidFill>
            <a:schemeClr val="tx2">
              <a:lumMod val="60000"/>
              <a:lumOff val="40000"/>
            </a:schemeClr>
          </a:solidFill>
          <a:ln w="12700" cap="flat" cmpd="sng" algn="ctr">
            <a:solidFill>
              <a:srgbClr val="FFFFFF">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txBody>
          <a:bodyPr spcFirstLastPara="0" vert="horz" wrap="square" lIns="357815" tIns="50800" rIns="50800" bIns="50800" numCol="1" spcCol="1270" anchor="ctr"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fr-FR" sz="1600" b="1" i="0" u="none" strike="noStrike" kern="1200" cap="none" spc="0" normalizeH="0" baseline="0" noProof="0" dirty="0">
                <a:ln>
                  <a:noFill/>
                </a:ln>
                <a:solidFill>
                  <a:schemeClr val="bg1"/>
                </a:solidFill>
                <a:effectLst/>
                <a:uLnTx/>
                <a:uFillTx/>
                <a:latin typeface="Futura "/>
                <a:ea typeface="Open Sans" panose="020B0606030504020204" pitchFamily="34" charset="0"/>
                <a:cs typeface="Open Sans" panose="020B0606030504020204" pitchFamily="34" charset="0"/>
              </a:rPr>
              <a:t>FOREX</a:t>
            </a:r>
          </a:p>
        </p:txBody>
      </p:sp>
      <p:sp>
        <p:nvSpPr>
          <p:cNvPr id="17" name="Rectangle à coins arrondis 41">
            <a:extLst>
              <a:ext uri="{FF2B5EF4-FFF2-40B4-BE49-F238E27FC236}">
                <a16:creationId xmlns:a16="http://schemas.microsoft.com/office/drawing/2014/main" id="{970D2077-D03B-48FF-9062-4521984011EF}"/>
              </a:ext>
            </a:extLst>
          </p:cNvPr>
          <p:cNvSpPr/>
          <p:nvPr/>
        </p:nvSpPr>
        <p:spPr>
          <a:xfrm rot="18670635">
            <a:off x="645743" y="3979120"/>
            <a:ext cx="174827" cy="167136"/>
          </a:xfrm>
          <a:prstGeom prst="round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8" name="Forme libre 42">
            <a:extLst>
              <a:ext uri="{FF2B5EF4-FFF2-40B4-BE49-F238E27FC236}">
                <a16:creationId xmlns:a16="http://schemas.microsoft.com/office/drawing/2014/main" id="{58DFE8F1-3A34-434E-BF35-107601DBC24B}"/>
              </a:ext>
            </a:extLst>
          </p:cNvPr>
          <p:cNvSpPr/>
          <p:nvPr/>
        </p:nvSpPr>
        <p:spPr>
          <a:xfrm>
            <a:off x="634014" y="4704647"/>
            <a:ext cx="2357757" cy="45079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57815" tIns="50800" rIns="50800" bIns="50800" numCol="1" spcCol="1270" anchor="ctr"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fr-FR" sz="1600" b="1" i="0" u="none" strike="noStrike" kern="1200" cap="none" spc="0" normalizeH="0" baseline="0" noProof="0" dirty="0">
                <a:ln>
                  <a:noFill/>
                </a:ln>
                <a:solidFill>
                  <a:schemeClr val="bg1"/>
                </a:solidFill>
                <a:effectLst/>
                <a:uLnTx/>
                <a:uFillTx/>
                <a:latin typeface="Futura "/>
                <a:ea typeface="Open Sans" panose="020B0606030504020204" pitchFamily="34" charset="0"/>
                <a:cs typeface="Open Sans" panose="020B0606030504020204" pitchFamily="34" charset="0"/>
              </a:rPr>
              <a:t>COMMODITIES</a:t>
            </a:r>
          </a:p>
        </p:txBody>
      </p:sp>
      <p:sp>
        <p:nvSpPr>
          <p:cNvPr id="19" name="Rectangle à coins arrondis 44">
            <a:extLst>
              <a:ext uri="{FF2B5EF4-FFF2-40B4-BE49-F238E27FC236}">
                <a16:creationId xmlns:a16="http://schemas.microsoft.com/office/drawing/2014/main" id="{0069BCAF-EA1F-4609-AC14-9ECCC0D7679A}"/>
              </a:ext>
            </a:extLst>
          </p:cNvPr>
          <p:cNvSpPr/>
          <p:nvPr/>
        </p:nvSpPr>
        <p:spPr>
          <a:xfrm rot="18670635">
            <a:off x="546601" y="4846475"/>
            <a:ext cx="174827" cy="167136"/>
          </a:xfrm>
          <a:prstGeom prst="round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20" name="Forme libre 45">
            <a:extLst>
              <a:ext uri="{FF2B5EF4-FFF2-40B4-BE49-F238E27FC236}">
                <a16:creationId xmlns:a16="http://schemas.microsoft.com/office/drawing/2014/main" id="{F93DF323-CD0F-4FE9-803C-5B8B0DA776F9}"/>
              </a:ext>
            </a:extLst>
          </p:cNvPr>
          <p:cNvSpPr/>
          <p:nvPr/>
        </p:nvSpPr>
        <p:spPr>
          <a:xfrm>
            <a:off x="353522" y="5614533"/>
            <a:ext cx="2629724" cy="450790"/>
          </a:xfrm>
          <a:prstGeom prst="roundRect">
            <a:avLst/>
          </a:prstGeom>
          <a:solidFill>
            <a:schemeClr val="tx2">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57815" tIns="50800" rIns="50800" bIns="50800" numCol="1" spcCol="1270" anchor="ctr"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fr-FR" sz="1600" b="1" i="0" u="none" strike="noStrike" kern="1200" cap="none" spc="0" normalizeH="0" baseline="0" noProof="0" dirty="0">
                <a:ln>
                  <a:noFill/>
                </a:ln>
                <a:solidFill>
                  <a:schemeClr val="bg1"/>
                </a:solidFill>
                <a:effectLst/>
                <a:uLnTx/>
                <a:uFillTx/>
                <a:latin typeface="Futura "/>
                <a:ea typeface="Open Sans" panose="020B0606030504020204" pitchFamily="34" charset="0"/>
                <a:cs typeface="Open Sans" panose="020B0606030504020204" pitchFamily="34" charset="0"/>
              </a:rPr>
              <a:t>CRYPTO ASSETS</a:t>
            </a:r>
          </a:p>
        </p:txBody>
      </p:sp>
      <p:sp>
        <p:nvSpPr>
          <p:cNvPr id="21" name="Rectangle à coins arrondis 46">
            <a:extLst>
              <a:ext uri="{FF2B5EF4-FFF2-40B4-BE49-F238E27FC236}">
                <a16:creationId xmlns:a16="http://schemas.microsoft.com/office/drawing/2014/main" id="{DB157765-A9A6-4020-ACC3-7F08CBDEF402}"/>
              </a:ext>
            </a:extLst>
          </p:cNvPr>
          <p:cNvSpPr/>
          <p:nvPr/>
        </p:nvSpPr>
        <p:spPr>
          <a:xfrm rot="18670635">
            <a:off x="266108" y="5756361"/>
            <a:ext cx="174827" cy="167136"/>
          </a:xfrm>
          <a:prstGeom prst="round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22" name="ZoneTexte 4">
            <a:extLst>
              <a:ext uri="{FF2B5EF4-FFF2-40B4-BE49-F238E27FC236}">
                <a16:creationId xmlns:a16="http://schemas.microsoft.com/office/drawing/2014/main" id="{8D202422-E05B-435A-A449-F3D849E3CE30}"/>
              </a:ext>
            </a:extLst>
          </p:cNvPr>
          <p:cNvSpPr txBox="1"/>
          <p:nvPr/>
        </p:nvSpPr>
        <p:spPr>
          <a:xfrm>
            <a:off x="45217" y="3157975"/>
            <a:ext cx="460211" cy="2015764"/>
          </a:xfrm>
          <a:prstGeom prst="rect">
            <a:avLst/>
          </a:prstGeom>
          <a:noFill/>
        </p:spPr>
        <p:txBody>
          <a:bodyPr vert="vert270" wrap="square" lIns="9000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C7995">
                    <a:lumMod val="50000"/>
                  </a:srgbClr>
                </a:solidFill>
                <a:effectLst/>
                <a:uLnTx/>
                <a:uFillTx/>
                <a:latin typeface="Futura "/>
              </a:rPr>
              <a:t>Asset Classes</a:t>
            </a:r>
          </a:p>
        </p:txBody>
      </p:sp>
      <p:sp>
        <p:nvSpPr>
          <p:cNvPr id="25" name="Rectangle 24">
            <a:extLst>
              <a:ext uri="{FF2B5EF4-FFF2-40B4-BE49-F238E27FC236}">
                <a16:creationId xmlns:a16="http://schemas.microsoft.com/office/drawing/2014/main" id="{B963A068-6A6A-44D8-9D07-84C9A1940773}"/>
              </a:ext>
            </a:extLst>
          </p:cNvPr>
          <p:cNvSpPr/>
          <p:nvPr/>
        </p:nvSpPr>
        <p:spPr>
          <a:xfrm>
            <a:off x="4257213" y="3161981"/>
            <a:ext cx="790912" cy="307777"/>
          </a:xfrm>
          <a:prstGeom prst="rect">
            <a:avLst/>
          </a:prstGeom>
          <a:ln>
            <a:noFill/>
          </a:ln>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11203F"/>
                </a:solidFill>
                <a:effectLst/>
                <a:uLnTx/>
                <a:uFillTx/>
                <a:latin typeface="Futura "/>
              </a:rPr>
              <a:t>SPXT+</a:t>
            </a:r>
            <a:endParaRPr kumimoji="0" lang="en-US" sz="1400" b="1" i="0" u="none" strike="noStrike" kern="1200" cap="none" spc="0" normalizeH="0" baseline="0" noProof="0" dirty="0">
              <a:ln>
                <a:noFill/>
              </a:ln>
              <a:solidFill>
                <a:srgbClr val="11203F"/>
              </a:solidFill>
              <a:effectLst/>
              <a:uLnTx/>
              <a:uFillTx/>
              <a:latin typeface="Futura "/>
              <a:ea typeface="Calibri" panose="020F0502020204030204" pitchFamily="34" charset="0"/>
              <a:cs typeface="Times New Roman" panose="02020603050405020304" pitchFamily="18" charset="0"/>
            </a:endParaRPr>
          </a:p>
        </p:txBody>
      </p:sp>
      <p:sp>
        <p:nvSpPr>
          <p:cNvPr id="26" name="Rectangle 25">
            <a:extLst>
              <a:ext uri="{FF2B5EF4-FFF2-40B4-BE49-F238E27FC236}">
                <a16:creationId xmlns:a16="http://schemas.microsoft.com/office/drawing/2014/main" id="{E7F2AC66-2F29-44DC-B119-CCB27E3B298F}"/>
              </a:ext>
            </a:extLst>
          </p:cNvPr>
          <p:cNvSpPr/>
          <p:nvPr/>
        </p:nvSpPr>
        <p:spPr>
          <a:xfrm>
            <a:off x="4259618" y="3605056"/>
            <a:ext cx="788507" cy="307777"/>
          </a:xfrm>
          <a:prstGeom prst="rect">
            <a:avLst/>
          </a:prstGeom>
          <a:ln>
            <a:noFill/>
          </a:ln>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11203F"/>
                </a:solidFill>
                <a:effectLst/>
                <a:uLnTx/>
                <a:uFillTx/>
                <a:latin typeface="Futura "/>
              </a:rPr>
              <a:t>SX5E+</a:t>
            </a:r>
          </a:p>
        </p:txBody>
      </p:sp>
      <p:sp>
        <p:nvSpPr>
          <p:cNvPr id="27" name="Rectangle 26">
            <a:extLst>
              <a:ext uri="{FF2B5EF4-FFF2-40B4-BE49-F238E27FC236}">
                <a16:creationId xmlns:a16="http://schemas.microsoft.com/office/drawing/2014/main" id="{48BC7968-9E22-41B1-AB0F-12DF2A3E5E00}"/>
              </a:ext>
            </a:extLst>
          </p:cNvPr>
          <p:cNvSpPr/>
          <p:nvPr/>
        </p:nvSpPr>
        <p:spPr>
          <a:xfrm>
            <a:off x="4259618" y="4048131"/>
            <a:ext cx="788507" cy="307777"/>
          </a:xfrm>
          <a:prstGeom prst="rect">
            <a:avLst/>
          </a:prstGeom>
          <a:ln>
            <a:noFill/>
          </a:ln>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11203F"/>
                </a:solidFill>
                <a:effectLst/>
                <a:uLnTx/>
                <a:uFillTx/>
                <a:latin typeface="Futura "/>
              </a:rPr>
              <a:t>FTSE+</a:t>
            </a:r>
          </a:p>
        </p:txBody>
      </p:sp>
      <p:sp>
        <p:nvSpPr>
          <p:cNvPr id="28" name="Rectangle 27">
            <a:extLst>
              <a:ext uri="{FF2B5EF4-FFF2-40B4-BE49-F238E27FC236}">
                <a16:creationId xmlns:a16="http://schemas.microsoft.com/office/drawing/2014/main" id="{20DED595-92A2-429E-B74E-F4AE77BBDC8A}"/>
              </a:ext>
            </a:extLst>
          </p:cNvPr>
          <p:cNvSpPr/>
          <p:nvPr/>
        </p:nvSpPr>
        <p:spPr>
          <a:xfrm>
            <a:off x="4278475" y="4491206"/>
            <a:ext cx="769650" cy="307777"/>
          </a:xfrm>
          <a:prstGeom prst="rect">
            <a:avLst/>
          </a:prstGeom>
          <a:ln>
            <a:noFill/>
          </a:ln>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11203F"/>
                </a:solidFill>
                <a:effectLst/>
                <a:uLnTx/>
                <a:uFillTx/>
                <a:latin typeface="Futura "/>
              </a:rPr>
              <a:t>NDX+</a:t>
            </a:r>
          </a:p>
        </p:txBody>
      </p:sp>
      <p:sp>
        <p:nvSpPr>
          <p:cNvPr id="29" name="Rectangle 28">
            <a:extLst>
              <a:ext uri="{FF2B5EF4-FFF2-40B4-BE49-F238E27FC236}">
                <a16:creationId xmlns:a16="http://schemas.microsoft.com/office/drawing/2014/main" id="{A9E00693-D3F3-4242-8A0E-4BDBE14AF985}"/>
              </a:ext>
            </a:extLst>
          </p:cNvPr>
          <p:cNvSpPr/>
          <p:nvPr/>
        </p:nvSpPr>
        <p:spPr>
          <a:xfrm>
            <a:off x="4187783" y="4934281"/>
            <a:ext cx="860342" cy="307777"/>
          </a:xfrm>
          <a:prstGeom prst="rect">
            <a:avLst/>
          </a:prstGeom>
          <a:ln>
            <a:noFill/>
          </a:ln>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11203F"/>
                </a:solidFill>
                <a:effectLst/>
                <a:uLnTx/>
                <a:uFillTx/>
                <a:latin typeface="Futura "/>
              </a:rPr>
              <a:t>MXEF+</a:t>
            </a:r>
          </a:p>
        </p:txBody>
      </p:sp>
      <p:sp>
        <p:nvSpPr>
          <p:cNvPr id="30" name="Rectangle 29">
            <a:extLst>
              <a:ext uri="{FF2B5EF4-FFF2-40B4-BE49-F238E27FC236}">
                <a16:creationId xmlns:a16="http://schemas.microsoft.com/office/drawing/2014/main" id="{BBA3A476-04C1-43E6-B7A4-88CB0DE660B5}"/>
              </a:ext>
            </a:extLst>
          </p:cNvPr>
          <p:cNvSpPr/>
          <p:nvPr/>
        </p:nvSpPr>
        <p:spPr>
          <a:xfrm>
            <a:off x="4232667" y="5377356"/>
            <a:ext cx="815458" cy="307777"/>
          </a:xfrm>
          <a:prstGeom prst="rect">
            <a:avLst/>
          </a:prstGeom>
          <a:ln>
            <a:noFill/>
          </a:ln>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11203F"/>
                </a:solidFill>
                <a:effectLst/>
                <a:uLnTx/>
                <a:uFillTx/>
                <a:latin typeface="Futura "/>
              </a:rPr>
              <a:t>NKY+</a:t>
            </a:r>
          </a:p>
        </p:txBody>
      </p:sp>
      <p:sp>
        <p:nvSpPr>
          <p:cNvPr id="31" name="Rectangle 30">
            <a:extLst>
              <a:ext uri="{FF2B5EF4-FFF2-40B4-BE49-F238E27FC236}">
                <a16:creationId xmlns:a16="http://schemas.microsoft.com/office/drawing/2014/main" id="{EA92B497-A3C5-4237-80D1-486AE5850A3A}"/>
              </a:ext>
            </a:extLst>
          </p:cNvPr>
          <p:cNvSpPr/>
          <p:nvPr/>
        </p:nvSpPr>
        <p:spPr>
          <a:xfrm>
            <a:off x="4188853" y="5820433"/>
            <a:ext cx="859272" cy="400110"/>
          </a:xfrm>
          <a:prstGeom prst="rect">
            <a:avLst/>
          </a:prstGeom>
          <a:ln>
            <a:noFill/>
          </a:ln>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11203F"/>
                </a:solidFill>
                <a:effectLst/>
                <a:uLnTx/>
                <a:uFillTx/>
                <a:latin typeface="Futura "/>
              </a:rPr>
              <a:t>EPRA</a:t>
            </a:r>
            <a:r>
              <a:rPr kumimoji="0" lang="en-US" sz="2000" b="1" i="0" u="none" strike="noStrike" kern="1200" cap="none" spc="0" normalizeH="0" baseline="0" noProof="0" dirty="0">
                <a:ln>
                  <a:noFill/>
                </a:ln>
                <a:solidFill>
                  <a:srgbClr val="11203F"/>
                </a:solidFill>
                <a:effectLst/>
                <a:uLnTx/>
                <a:uFillTx/>
                <a:latin typeface="Futura "/>
              </a:rPr>
              <a:t>+</a:t>
            </a:r>
            <a:endParaRPr kumimoji="0" lang="en-US" sz="2000" b="1" i="0" u="none" strike="noStrike" kern="1200" cap="none" spc="0" normalizeH="0" baseline="0" noProof="0" dirty="0">
              <a:ln>
                <a:noFill/>
              </a:ln>
              <a:solidFill>
                <a:srgbClr val="11203F"/>
              </a:solidFill>
              <a:effectLst/>
              <a:uLnTx/>
              <a:uFillTx/>
              <a:latin typeface="Futura "/>
              <a:ea typeface="Calibri" panose="020F0502020204030204" pitchFamily="34" charset="0"/>
              <a:cs typeface="Times New Roman" panose="02020603050405020304" pitchFamily="18" charset="0"/>
            </a:endParaRPr>
          </a:p>
        </p:txBody>
      </p:sp>
      <p:sp>
        <p:nvSpPr>
          <p:cNvPr id="33" name="Forme libre 79">
            <a:extLst>
              <a:ext uri="{FF2B5EF4-FFF2-40B4-BE49-F238E27FC236}">
                <a16:creationId xmlns:a16="http://schemas.microsoft.com/office/drawing/2014/main" id="{3613E620-C086-4649-B9A9-11B8ABDA5E6A}"/>
              </a:ext>
            </a:extLst>
          </p:cNvPr>
          <p:cNvSpPr/>
          <p:nvPr/>
        </p:nvSpPr>
        <p:spPr>
          <a:xfrm>
            <a:off x="4259008" y="2204760"/>
            <a:ext cx="3060542" cy="450790"/>
          </a:xfrm>
          <a:prstGeom prst="roundRect">
            <a:avLst/>
          </a:prstGeom>
          <a:solidFill>
            <a:schemeClr val="tx2">
              <a:lumMod val="20000"/>
              <a:lumOff val="8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57815" tIns="50800" rIns="50800" bIns="50800" numCol="1" spcCol="1270" anchor="ctr" anchorCtr="0">
            <a:noAutofit/>
          </a:bodyPr>
          <a:lstStyle/>
          <a:p>
            <a:pPr algn="ctr" defTabSz="889000">
              <a:lnSpc>
                <a:spcPct val="90000"/>
              </a:lnSpc>
              <a:spcBef>
                <a:spcPct val="0"/>
              </a:spcBef>
              <a:spcAft>
                <a:spcPct val="35000"/>
              </a:spcAft>
            </a:pPr>
            <a:r>
              <a:rPr lang="fr-FR" sz="1600" b="1" dirty="0">
                <a:solidFill>
                  <a:schemeClr val="bg1"/>
                </a:solidFill>
                <a:latin typeface="Futura "/>
              </a:rPr>
              <a:t>EQUITY</a:t>
            </a:r>
          </a:p>
        </p:txBody>
      </p:sp>
      <p:sp>
        <p:nvSpPr>
          <p:cNvPr id="37" name="Flèche vers la droite 61">
            <a:extLst>
              <a:ext uri="{FF2B5EF4-FFF2-40B4-BE49-F238E27FC236}">
                <a16:creationId xmlns:a16="http://schemas.microsoft.com/office/drawing/2014/main" id="{E7D10E15-C246-4EB8-B30D-B2A8B7661BB0}"/>
              </a:ext>
            </a:extLst>
          </p:cNvPr>
          <p:cNvSpPr/>
          <p:nvPr/>
        </p:nvSpPr>
        <p:spPr>
          <a:xfrm>
            <a:off x="8485936" y="3261421"/>
            <a:ext cx="2640856" cy="7185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F334E"/>
                </a:solidFill>
                <a:effectLst/>
                <a:uLnTx/>
                <a:uFillTx/>
                <a:latin typeface="Futura "/>
              </a:rPr>
              <a:t>Customized</a:t>
            </a:r>
          </a:p>
        </p:txBody>
      </p:sp>
      <p:sp>
        <p:nvSpPr>
          <p:cNvPr id="38" name="Flèche vers la droite 62">
            <a:extLst>
              <a:ext uri="{FF2B5EF4-FFF2-40B4-BE49-F238E27FC236}">
                <a16:creationId xmlns:a16="http://schemas.microsoft.com/office/drawing/2014/main" id="{D416BBC1-28EB-4794-9AD8-6152F3C81249}"/>
              </a:ext>
            </a:extLst>
          </p:cNvPr>
          <p:cNvSpPr/>
          <p:nvPr/>
        </p:nvSpPr>
        <p:spPr>
          <a:xfrm>
            <a:off x="8576150" y="3756472"/>
            <a:ext cx="2640856" cy="7185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F334E"/>
                </a:solidFill>
                <a:effectLst/>
                <a:uLnTx/>
                <a:uFillTx/>
                <a:latin typeface="Futura "/>
              </a:rPr>
              <a:t>Industrialized</a:t>
            </a:r>
          </a:p>
        </p:txBody>
      </p:sp>
      <p:sp>
        <p:nvSpPr>
          <p:cNvPr id="39" name="Flèche vers la droite 64">
            <a:extLst>
              <a:ext uri="{FF2B5EF4-FFF2-40B4-BE49-F238E27FC236}">
                <a16:creationId xmlns:a16="http://schemas.microsoft.com/office/drawing/2014/main" id="{65F623E2-20F1-449D-B76A-92A2CB4C1B6B}"/>
              </a:ext>
            </a:extLst>
          </p:cNvPr>
          <p:cNvSpPr/>
          <p:nvPr/>
        </p:nvSpPr>
        <p:spPr>
          <a:xfrm>
            <a:off x="8576150" y="4310286"/>
            <a:ext cx="2640856" cy="7185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F334E"/>
                </a:solidFill>
                <a:effectLst/>
                <a:uLnTx/>
                <a:uFillTx/>
                <a:latin typeface="Futura "/>
              </a:rPr>
              <a:t>Client oriented</a:t>
            </a:r>
          </a:p>
        </p:txBody>
      </p:sp>
      <p:sp>
        <p:nvSpPr>
          <p:cNvPr id="40" name="Flèche vers la droite 65">
            <a:extLst>
              <a:ext uri="{FF2B5EF4-FFF2-40B4-BE49-F238E27FC236}">
                <a16:creationId xmlns:a16="http://schemas.microsoft.com/office/drawing/2014/main" id="{C87E7585-320D-4C07-8EBE-056F5F09E2C7}"/>
              </a:ext>
            </a:extLst>
          </p:cNvPr>
          <p:cNvSpPr/>
          <p:nvPr/>
        </p:nvSpPr>
        <p:spPr>
          <a:xfrm>
            <a:off x="8213458" y="4918389"/>
            <a:ext cx="3235243" cy="7185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F334E"/>
                </a:solidFill>
                <a:effectLst/>
                <a:uLnTx/>
                <a:uFillTx/>
                <a:latin typeface="Futura "/>
              </a:rPr>
              <a:t>Quant strategies applied</a:t>
            </a:r>
          </a:p>
        </p:txBody>
      </p:sp>
      <p:sp>
        <p:nvSpPr>
          <p:cNvPr id="41" name="Flèche vers la droite 67">
            <a:extLst>
              <a:ext uri="{FF2B5EF4-FFF2-40B4-BE49-F238E27FC236}">
                <a16:creationId xmlns:a16="http://schemas.microsoft.com/office/drawing/2014/main" id="{03B9240D-5CA6-46E0-B5FF-3AFD3826CCFB}"/>
              </a:ext>
            </a:extLst>
          </p:cNvPr>
          <p:cNvSpPr/>
          <p:nvPr/>
        </p:nvSpPr>
        <p:spPr>
          <a:xfrm>
            <a:off x="8576150" y="5417914"/>
            <a:ext cx="2640856" cy="7185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F334E"/>
                </a:solidFill>
                <a:effectLst/>
                <a:uLnTx/>
                <a:uFillTx/>
                <a:latin typeface="Futura "/>
              </a:rPr>
              <a:t>Optimized</a:t>
            </a:r>
          </a:p>
        </p:txBody>
      </p:sp>
      <p:sp>
        <p:nvSpPr>
          <p:cNvPr id="42" name="ZoneTexte 72">
            <a:extLst>
              <a:ext uri="{FF2B5EF4-FFF2-40B4-BE49-F238E27FC236}">
                <a16:creationId xmlns:a16="http://schemas.microsoft.com/office/drawing/2014/main" id="{E45E1269-A7C7-4C68-9D34-86E3ECA0478A}"/>
              </a:ext>
            </a:extLst>
          </p:cNvPr>
          <p:cNvSpPr txBox="1"/>
          <p:nvPr/>
        </p:nvSpPr>
        <p:spPr>
          <a:xfrm>
            <a:off x="7662716" y="2991755"/>
            <a:ext cx="4294217" cy="357673"/>
          </a:xfrm>
          <a:prstGeom prst="rect">
            <a:avLst/>
          </a:prstGeom>
          <a:noFill/>
          <a:ln>
            <a:noFill/>
          </a:ln>
        </p:spPr>
        <p:txBody>
          <a:bodyPr wrap="square" rtlCol="0" anchor="t" anchorCtr="0">
            <a:noAutofit/>
          </a:bodyPr>
          <a:lstStyle>
            <a:defPPr>
              <a:defRPr lang="fr-FR"/>
            </a:defPPr>
            <a:lvl1pPr algn="ctr">
              <a:defRPr sz="1400">
                <a:latin typeface="Montserrat" pitchFamily="2" charset="77"/>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91111A"/>
                </a:solidFill>
                <a:effectLst/>
                <a:uLnTx/>
                <a:uFillTx/>
                <a:latin typeface="Futura "/>
              </a:rPr>
              <a:t>CUSTOMIZED CLIENT’S INVESTMENT SOLUTION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91111A"/>
                </a:solidFill>
                <a:effectLst/>
                <a:uLnTx/>
                <a:uFillTx/>
                <a:latin typeface="Futura "/>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91111A"/>
              </a:solidFill>
              <a:effectLst/>
              <a:uLnTx/>
              <a:uFillTx/>
              <a:latin typeface="Futura "/>
            </a:endParaRPr>
          </a:p>
        </p:txBody>
      </p:sp>
      <p:sp>
        <p:nvSpPr>
          <p:cNvPr id="45" name="Rectangle 44">
            <a:extLst>
              <a:ext uri="{FF2B5EF4-FFF2-40B4-BE49-F238E27FC236}">
                <a16:creationId xmlns:a16="http://schemas.microsoft.com/office/drawing/2014/main" id="{8339344E-0629-4497-AA8B-108A80563780}"/>
              </a:ext>
            </a:extLst>
          </p:cNvPr>
          <p:cNvSpPr/>
          <p:nvPr/>
        </p:nvSpPr>
        <p:spPr>
          <a:xfrm>
            <a:off x="3137618" y="2560868"/>
            <a:ext cx="776594" cy="430887"/>
          </a:xfrm>
          <a:prstGeom prst="rect">
            <a:avLst/>
          </a:prstGeom>
        </p:spPr>
        <p:txBody>
          <a:bodyPr vert="horz"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D5CAD">
                    <a:lumMod val="50000"/>
                  </a:srgbClr>
                </a:solidFill>
                <a:effectLst/>
                <a:uLnTx/>
                <a:uFillTx/>
                <a:latin typeface="Futura "/>
              </a:rPr>
              <a:t>Quant factory</a:t>
            </a:r>
          </a:p>
        </p:txBody>
      </p:sp>
      <p:cxnSp>
        <p:nvCxnSpPr>
          <p:cNvPr id="46" name="Connecteur droit 55">
            <a:extLst>
              <a:ext uri="{FF2B5EF4-FFF2-40B4-BE49-F238E27FC236}">
                <a16:creationId xmlns:a16="http://schemas.microsoft.com/office/drawing/2014/main" id="{82CE692E-E22B-4ACF-93EA-A9EE7BFDF245}"/>
              </a:ext>
            </a:extLst>
          </p:cNvPr>
          <p:cNvCxnSpPr>
            <a:cxnSpLocks/>
          </p:cNvCxnSpPr>
          <p:nvPr/>
        </p:nvCxnSpPr>
        <p:spPr>
          <a:xfrm>
            <a:off x="2987022" y="2214375"/>
            <a:ext cx="0" cy="450790"/>
          </a:xfrm>
          <a:prstGeom prst="line">
            <a:avLst/>
          </a:prstGeom>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cxnSp>
        <p:nvCxnSpPr>
          <p:cNvPr id="47" name="Connecteur droit 57">
            <a:extLst>
              <a:ext uri="{FF2B5EF4-FFF2-40B4-BE49-F238E27FC236}">
                <a16:creationId xmlns:a16="http://schemas.microsoft.com/office/drawing/2014/main" id="{5F1BD20C-33ED-4801-B6C0-F0534203BD3C}"/>
              </a:ext>
            </a:extLst>
          </p:cNvPr>
          <p:cNvCxnSpPr>
            <a:cxnSpLocks/>
          </p:cNvCxnSpPr>
          <p:nvPr/>
        </p:nvCxnSpPr>
        <p:spPr>
          <a:xfrm flipV="1">
            <a:off x="4253041" y="2204760"/>
            <a:ext cx="5967" cy="4399840"/>
          </a:xfrm>
          <a:prstGeom prst="line">
            <a:avLst/>
          </a:prstGeom>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cxnSp>
        <p:nvCxnSpPr>
          <p:cNvPr id="48" name="Connecteur droit 5">
            <a:extLst>
              <a:ext uri="{FF2B5EF4-FFF2-40B4-BE49-F238E27FC236}">
                <a16:creationId xmlns:a16="http://schemas.microsoft.com/office/drawing/2014/main" id="{0D168FCA-95A3-4BE4-BA6B-C44E905E1FA2}"/>
              </a:ext>
            </a:extLst>
          </p:cNvPr>
          <p:cNvCxnSpPr>
            <a:cxnSpLocks/>
          </p:cNvCxnSpPr>
          <p:nvPr/>
        </p:nvCxnSpPr>
        <p:spPr>
          <a:xfrm>
            <a:off x="2987022" y="2665165"/>
            <a:ext cx="1266019" cy="3939435"/>
          </a:xfrm>
          <a:prstGeom prst="line">
            <a:avLst/>
          </a:prstGeom>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cxnSp>
        <p:nvCxnSpPr>
          <p:cNvPr id="49" name="Connecteur droit 54">
            <a:extLst>
              <a:ext uri="{FF2B5EF4-FFF2-40B4-BE49-F238E27FC236}">
                <a16:creationId xmlns:a16="http://schemas.microsoft.com/office/drawing/2014/main" id="{5EC05F77-0BD5-49BD-A4BB-6E1255B67BDD}"/>
              </a:ext>
            </a:extLst>
          </p:cNvPr>
          <p:cNvCxnSpPr>
            <a:cxnSpLocks/>
          </p:cNvCxnSpPr>
          <p:nvPr/>
        </p:nvCxnSpPr>
        <p:spPr>
          <a:xfrm flipV="1">
            <a:off x="2987022" y="2204760"/>
            <a:ext cx="1271986" cy="9615"/>
          </a:xfrm>
          <a:prstGeom prst="line">
            <a:avLst/>
          </a:prstGeom>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
        <p:nvSpPr>
          <p:cNvPr id="50" name="Rectangle avec un coin diagonal rogné 23">
            <a:extLst>
              <a:ext uri="{FF2B5EF4-FFF2-40B4-BE49-F238E27FC236}">
                <a16:creationId xmlns:a16="http://schemas.microsoft.com/office/drawing/2014/main" id="{6A4B3555-CADB-4581-9336-CD23379C35CC}"/>
              </a:ext>
            </a:extLst>
          </p:cNvPr>
          <p:cNvSpPr/>
          <p:nvPr/>
        </p:nvSpPr>
        <p:spPr>
          <a:xfrm>
            <a:off x="3070094" y="1398158"/>
            <a:ext cx="9079926" cy="4680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300" normalizeH="0" baseline="0" noProof="0" dirty="0">
                <a:ln>
                  <a:noFill/>
                </a:ln>
                <a:solidFill>
                  <a:srgbClr val="11203F"/>
                </a:solidFill>
                <a:effectLst/>
                <a:uLnTx/>
                <a:uFillTx/>
                <a:latin typeface="Futura "/>
              </a:rPr>
              <a:t>NAPOLEON’S UPSCALED INVESTMENT BRICKS</a:t>
            </a:r>
          </a:p>
        </p:txBody>
      </p:sp>
    </p:spTree>
    <p:extLst>
      <p:ext uri="{BB962C8B-B14F-4D97-AF65-F5344CB8AC3E}">
        <p14:creationId xmlns:p14="http://schemas.microsoft.com/office/powerpoint/2010/main" val="2248851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6C5D3F78-25F5-450B-AFF4-62C469C93786}"/>
              </a:ext>
            </a:extLst>
          </p:cNvPr>
          <p:cNvGrpSpPr/>
          <p:nvPr/>
        </p:nvGrpSpPr>
        <p:grpSpPr>
          <a:xfrm>
            <a:off x="0" y="-33574"/>
            <a:ext cx="12192000" cy="6925148"/>
            <a:chOff x="0" y="-33574"/>
            <a:chExt cx="12360176" cy="6925148"/>
          </a:xfrm>
        </p:grpSpPr>
        <p:pic>
          <p:nvPicPr>
            <p:cNvPr id="13" name="Picture 12">
              <a:extLst>
                <a:ext uri="{FF2B5EF4-FFF2-40B4-BE49-F238E27FC236}">
                  <a16:creationId xmlns:a16="http://schemas.microsoft.com/office/drawing/2014/main" id="{14D3B8AF-48FF-47E3-8006-C708A97A0081}"/>
                </a:ext>
              </a:extLst>
            </p:cNvPr>
            <p:cNvPicPr>
              <a:picLocks noChangeAspect="1"/>
            </p:cNvPicPr>
            <p:nvPr/>
          </p:nvPicPr>
          <p:blipFill rotWithShape="1">
            <a:blip r:embed="rId3"/>
            <a:srcRect l="3089"/>
            <a:stretch/>
          </p:blipFill>
          <p:spPr>
            <a:xfrm>
              <a:off x="0" y="-33574"/>
              <a:ext cx="12360176" cy="6925148"/>
            </a:xfrm>
            <a:prstGeom prst="rect">
              <a:avLst/>
            </a:prstGeom>
          </p:spPr>
        </p:pic>
        <p:pic>
          <p:nvPicPr>
            <p:cNvPr id="14" name="Picture 13">
              <a:extLst>
                <a:ext uri="{FF2B5EF4-FFF2-40B4-BE49-F238E27FC236}">
                  <a16:creationId xmlns:a16="http://schemas.microsoft.com/office/drawing/2014/main" id="{DED42379-D5FA-4382-82A6-566AA25A55B7}"/>
                </a:ext>
              </a:extLst>
            </p:cNvPr>
            <p:cNvPicPr>
              <a:picLocks noChangeAspect="1"/>
            </p:cNvPicPr>
            <p:nvPr/>
          </p:nvPicPr>
          <p:blipFill rotWithShape="1">
            <a:blip r:embed="rId3"/>
            <a:srcRect l="3089"/>
            <a:stretch/>
          </p:blipFill>
          <p:spPr>
            <a:xfrm>
              <a:off x="5762839" y="-33574"/>
              <a:ext cx="6429161" cy="6925148"/>
            </a:xfrm>
            <a:prstGeom prst="rect">
              <a:avLst/>
            </a:prstGeom>
          </p:spPr>
        </p:pic>
      </p:grpSp>
      <p:pic>
        <p:nvPicPr>
          <p:cNvPr id="16" name="Image 29">
            <a:extLst>
              <a:ext uri="{FF2B5EF4-FFF2-40B4-BE49-F238E27FC236}">
                <a16:creationId xmlns:a16="http://schemas.microsoft.com/office/drawing/2014/main" id="{807942C5-7A89-4849-9971-B8E7563438ED}"/>
              </a:ext>
            </a:extLst>
          </p:cNvPr>
          <p:cNvPicPr>
            <a:picLocks noChangeAspect="1"/>
          </p:cNvPicPr>
          <p:nvPr/>
        </p:nvPicPr>
        <p:blipFill>
          <a:blip r:embed="rId4">
            <a:alphaModFix amt="5000"/>
            <a:extLst>
              <a:ext uri="{BEBA8EAE-BF5A-486C-A8C5-ECC9F3942E4B}">
                <a14:imgProps xmlns:a14="http://schemas.microsoft.com/office/drawing/2010/main">
                  <a14:imgLayer>
                    <a14:imgEffect>
                      <a14:saturation sat="0"/>
                    </a14:imgEffect>
                  </a14:imgLayer>
                </a14:imgProps>
              </a:ext>
            </a:extLst>
          </a:blip>
          <a:stretch>
            <a:fillRect/>
          </a:stretch>
        </p:blipFill>
        <p:spPr>
          <a:xfrm>
            <a:off x="212362" y="538930"/>
            <a:ext cx="11767276" cy="5636392"/>
          </a:xfrm>
          <a:prstGeom prst="rect">
            <a:avLst/>
          </a:prstGeom>
        </p:spPr>
      </p:pic>
      <p:sp>
        <p:nvSpPr>
          <p:cNvPr id="3" name="Rectangle 2">
            <a:extLst>
              <a:ext uri="{FF2B5EF4-FFF2-40B4-BE49-F238E27FC236}">
                <a16:creationId xmlns:a16="http://schemas.microsoft.com/office/drawing/2014/main" id="{D708CDB3-8FBF-4FD6-A7EE-CA1483E0746D}"/>
              </a:ext>
            </a:extLst>
          </p:cNvPr>
          <p:cNvSpPr/>
          <p:nvPr/>
        </p:nvSpPr>
        <p:spPr>
          <a:xfrm>
            <a:off x="3950484" y="2880073"/>
            <a:ext cx="4868105" cy="954107"/>
          </a:xfrm>
          <a:prstGeom prst="rect">
            <a:avLst/>
          </a:prstGeom>
        </p:spPr>
        <p:txBody>
          <a:bodyPr wrap="square">
            <a:spAutoFit/>
          </a:bodyPr>
          <a:lstStyle/>
          <a:p>
            <a:pPr lvl="0" algn="ctr">
              <a:defRPr/>
            </a:pPr>
            <a:r>
              <a:rPr lang="en-US" sz="2800" kern="0" dirty="0">
                <a:solidFill>
                  <a:schemeClr val="bg1"/>
                </a:solidFill>
                <a:latin typeface="Montserrat" pitchFamily="2" charset="77"/>
              </a:rPr>
              <a:t>Investing in crypto assets</a:t>
            </a:r>
            <a:br>
              <a:rPr lang="en-US" sz="2800" kern="0" dirty="0">
                <a:solidFill>
                  <a:schemeClr val="bg1"/>
                </a:solidFill>
              </a:rPr>
            </a:br>
            <a:r>
              <a:rPr lang="en-US" sz="2800" i="1" kern="0" dirty="0">
                <a:solidFill>
                  <a:schemeClr val="bg1"/>
                </a:solidFill>
                <a:latin typeface="Garamond" panose="02020404030301010803" pitchFamily="18" charset="0"/>
              </a:rPr>
              <a:t>A unique asset</a:t>
            </a:r>
          </a:p>
        </p:txBody>
      </p:sp>
      <p:sp>
        <p:nvSpPr>
          <p:cNvPr id="20" name="TextBox 19">
            <a:extLst>
              <a:ext uri="{FF2B5EF4-FFF2-40B4-BE49-F238E27FC236}">
                <a16:creationId xmlns:a16="http://schemas.microsoft.com/office/drawing/2014/main" id="{7E6E59E2-76BE-4529-B1F2-FE66C06A0CF2}"/>
              </a:ext>
            </a:extLst>
          </p:cNvPr>
          <p:cNvSpPr txBox="1"/>
          <p:nvPr/>
        </p:nvSpPr>
        <p:spPr>
          <a:xfrm>
            <a:off x="3909414" y="6313483"/>
            <a:ext cx="4373172" cy="603328"/>
          </a:xfrm>
          <a:prstGeom prst="rect">
            <a:avLst/>
          </a:prstGeom>
          <a:noFill/>
        </p:spPr>
        <p:txBody>
          <a:bodyPr wrap="square" lIns="0" tIns="0" rIns="0" bIns="0" rtlCol="0" anchor="ctr">
            <a:noAutofit/>
          </a:bodyPr>
          <a:lstStyle/>
          <a:p>
            <a:pPr algn="r"/>
            <a:r>
              <a:rPr lang="en-GB" sz="1100" spc="300" dirty="0">
                <a:solidFill>
                  <a:srgbClr val="F2D4C0"/>
                </a:solidFill>
                <a:latin typeface="Futura Std Medium" panose="020B0702020204020203" pitchFamily="34" charset="0"/>
              </a:rPr>
              <a:t>BUILDING THE FUTURE OF INVESTING</a:t>
            </a:r>
          </a:p>
        </p:txBody>
      </p:sp>
      <p:grpSp>
        <p:nvGrpSpPr>
          <p:cNvPr id="21" name="Group 20">
            <a:extLst>
              <a:ext uri="{FF2B5EF4-FFF2-40B4-BE49-F238E27FC236}">
                <a16:creationId xmlns:a16="http://schemas.microsoft.com/office/drawing/2014/main" id="{5348C3D6-318D-46BA-B696-C81C2E02B8BA}"/>
              </a:ext>
            </a:extLst>
          </p:cNvPr>
          <p:cNvGrpSpPr/>
          <p:nvPr/>
        </p:nvGrpSpPr>
        <p:grpSpPr>
          <a:xfrm>
            <a:off x="10196337" y="126313"/>
            <a:ext cx="2105387" cy="1945822"/>
            <a:chOff x="10196337" y="126313"/>
            <a:chExt cx="2105387" cy="1945822"/>
          </a:xfrm>
        </p:grpSpPr>
        <p:sp>
          <p:nvSpPr>
            <p:cNvPr id="22" name="TextBox 21">
              <a:extLst>
                <a:ext uri="{FF2B5EF4-FFF2-40B4-BE49-F238E27FC236}">
                  <a16:creationId xmlns:a16="http://schemas.microsoft.com/office/drawing/2014/main" id="{29BF8C7B-FDCD-4153-BFA2-9EACC1DDDB7D}"/>
                </a:ext>
              </a:extLst>
            </p:cNvPr>
            <p:cNvSpPr txBox="1"/>
            <p:nvPr/>
          </p:nvSpPr>
          <p:spPr>
            <a:xfrm>
              <a:off x="10196337" y="1548915"/>
              <a:ext cx="2105387" cy="523220"/>
            </a:xfrm>
            <a:prstGeom prst="rect">
              <a:avLst/>
            </a:prstGeom>
            <a:noFill/>
          </p:spPr>
          <p:txBody>
            <a:bodyPr wrap="square" rtlCol="0">
              <a:spAutoFit/>
            </a:bodyPr>
            <a:lstStyle/>
            <a:p>
              <a:pPr algn="ctr"/>
              <a:r>
                <a:rPr lang="en-GB" sz="1400" spc="600" dirty="0">
                  <a:solidFill>
                    <a:srgbClr val="F9F9F9"/>
                  </a:solidFill>
                  <a:latin typeface="Futura Std Medium" panose="020B0702020204020203" pitchFamily="34" charset="0"/>
                </a:rPr>
                <a:t>NAPOLEON </a:t>
              </a:r>
            </a:p>
            <a:p>
              <a:pPr algn="ctr"/>
              <a:r>
                <a:rPr lang="en-GB" sz="1400" spc="600" dirty="0">
                  <a:solidFill>
                    <a:srgbClr val="F9F9F9"/>
                  </a:solidFill>
                  <a:latin typeface="Futura Std Medium" panose="020B0702020204020203" pitchFamily="34" charset="0"/>
                </a:rPr>
                <a:t>GROUP</a:t>
              </a:r>
            </a:p>
          </p:txBody>
        </p:sp>
        <p:pic>
          <p:nvPicPr>
            <p:cNvPr id="24" name="Picture 23" descr="A picture containing silhouette&#10;&#10;Description automatically generated">
              <a:extLst>
                <a:ext uri="{FF2B5EF4-FFF2-40B4-BE49-F238E27FC236}">
                  <a16:creationId xmlns:a16="http://schemas.microsoft.com/office/drawing/2014/main" id="{54BCA937-D170-40B1-BF00-D3E9DDC440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78517" y="126313"/>
              <a:ext cx="1541029" cy="1361263"/>
            </a:xfrm>
            <a:prstGeom prst="rect">
              <a:avLst/>
            </a:prstGeom>
          </p:spPr>
        </p:pic>
      </p:grpSp>
    </p:spTree>
    <p:extLst>
      <p:ext uri="{BB962C8B-B14F-4D97-AF65-F5344CB8AC3E}">
        <p14:creationId xmlns:p14="http://schemas.microsoft.com/office/powerpoint/2010/main" val="2419019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Espace réservé du texte 1">
            <a:extLst>
              <a:ext uri="{FF2B5EF4-FFF2-40B4-BE49-F238E27FC236}">
                <a16:creationId xmlns:a16="http://schemas.microsoft.com/office/drawing/2014/main" id="{9FBAE440-980C-D049-8094-B90EC7D7DBE3}"/>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600" normalizeH="0" baseline="0" noProof="0" dirty="0">
                <a:ln>
                  <a:noFill/>
                </a:ln>
                <a:solidFill>
                  <a:srgbClr val="0F1B35"/>
                </a:solidFill>
                <a:effectLst/>
                <a:uLnTx/>
                <a:uFillTx/>
                <a:latin typeface="Futura "/>
                <a:ea typeface="+mn-ea"/>
                <a:cs typeface="+mn-cs"/>
              </a:rPr>
              <a:t>BTC OVERVIEW</a:t>
            </a:r>
          </a:p>
        </p:txBody>
      </p:sp>
      <p:cxnSp>
        <p:nvCxnSpPr>
          <p:cNvPr id="23" name="Straight Connector 6">
            <a:extLst>
              <a:ext uri="{FF2B5EF4-FFF2-40B4-BE49-F238E27FC236}">
                <a16:creationId xmlns:a16="http://schemas.microsoft.com/office/drawing/2014/main" id="{9DB7FBD3-A765-CD48-981B-BB05329F079A}"/>
              </a:ext>
            </a:extLst>
          </p:cNvPr>
          <p:cNvCxnSpPr>
            <a:cxnSpLocks/>
          </p:cNvCxnSpPr>
          <p:nvPr/>
        </p:nvCxnSpPr>
        <p:spPr>
          <a:xfrm>
            <a:off x="-23482" y="660400"/>
            <a:ext cx="2753430"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24" name="Straight Connector 7">
            <a:extLst>
              <a:ext uri="{FF2B5EF4-FFF2-40B4-BE49-F238E27FC236}">
                <a16:creationId xmlns:a16="http://schemas.microsoft.com/office/drawing/2014/main" id="{A73CD784-268E-E142-B9E2-8B99C96EDE75}"/>
              </a:ext>
            </a:extLst>
          </p:cNvPr>
          <p:cNvCxnSpPr>
            <a:cxnSpLocks/>
          </p:cNvCxnSpPr>
          <p:nvPr/>
        </p:nvCxnSpPr>
        <p:spPr>
          <a:xfrm>
            <a:off x="9335988" y="660400"/>
            <a:ext cx="2819999"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pic>
        <p:nvPicPr>
          <p:cNvPr id="13" name="Picture 12" descr="A close up of a logo&#10;&#10;Description automatically generated">
            <a:extLst>
              <a:ext uri="{FF2B5EF4-FFF2-40B4-BE49-F238E27FC236}">
                <a16:creationId xmlns:a16="http://schemas.microsoft.com/office/drawing/2014/main" id="{25D38559-5480-4CD6-96C5-81D169BB5DB3}"/>
              </a:ext>
            </a:extLst>
          </p:cNvPr>
          <p:cNvPicPr>
            <a:picLocks noChangeAspect="1"/>
          </p:cNvPicPr>
          <p:nvPr/>
        </p:nvPicPr>
        <p:blipFill rotWithShape="1">
          <a:blip r:embed="rId3">
            <a:duotone>
              <a:prstClr val="black"/>
              <a:schemeClr val="tx2">
                <a:tint val="45000"/>
                <a:satMod val="400000"/>
              </a:schemeClr>
            </a:duotone>
            <a:extLst>
              <a:ext uri="{28A0092B-C50C-407E-A947-70E740481C1C}">
                <a14:useLocalDpi xmlns:a14="http://schemas.microsoft.com/office/drawing/2010/main" val="0"/>
              </a:ext>
            </a:extLst>
          </a:blip>
          <a:srcRect b="28261"/>
          <a:stretch/>
        </p:blipFill>
        <p:spPr>
          <a:xfrm>
            <a:off x="11379834" y="6197600"/>
            <a:ext cx="776153" cy="556805"/>
          </a:xfrm>
          <a:prstGeom prst="rect">
            <a:avLst/>
          </a:prstGeom>
        </p:spPr>
      </p:pic>
      <p:sp>
        <p:nvSpPr>
          <p:cNvPr id="16" name="Rectangle 15">
            <a:extLst>
              <a:ext uri="{FF2B5EF4-FFF2-40B4-BE49-F238E27FC236}">
                <a16:creationId xmlns:a16="http://schemas.microsoft.com/office/drawing/2014/main" id="{7D806CBA-E6DD-486A-97BC-EDA229299186}"/>
              </a:ext>
            </a:extLst>
          </p:cNvPr>
          <p:cNvSpPr/>
          <p:nvPr/>
        </p:nvSpPr>
        <p:spPr>
          <a:xfrm>
            <a:off x="1023230" y="5227334"/>
            <a:ext cx="8871884" cy="1046440"/>
          </a:xfrm>
          <a:prstGeom prst="rect">
            <a:avLst/>
          </a:prstGeom>
        </p:spPr>
        <p:txBody>
          <a:bodyPr wrap="square">
            <a:spAutoFit/>
          </a:bodyPr>
          <a:lstStyle/>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4546A"/>
                </a:solidFill>
                <a:effectLst/>
                <a:uLnTx/>
                <a:uFillTx/>
                <a:latin typeface="Futura "/>
              </a:rPr>
              <a:t>Monthly volatility (since 30/01/2013): Average 167% = / Up</a:t>
            </a:r>
            <a:r>
              <a:rPr kumimoji="0" lang="en-US" sz="1400" b="0" i="0" u="none" strike="noStrike" kern="1200" cap="none" spc="0" normalizeH="0" noProof="0" dirty="0">
                <a:ln>
                  <a:noFill/>
                </a:ln>
                <a:solidFill>
                  <a:srgbClr val="44546A"/>
                </a:solidFill>
                <a:effectLst/>
                <a:uLnTx/>
                <a:uFillTx/>
                <a:latin typeface="Futura "/>
              </a:rPr>
              <a:t> </a:t>
            </a:r>
            <a:r>
              <a:rPr kumimoji="0" lang="en-US" sz="1400" b="0" i="0" u="none" strike="noStrike" kern="1200" cap="none" spc="0" normalizeH="0" noProof="0" dirty="0" err="1">
                <a:ln>
                  <a:noFill/>
                </a:ln>
                <a:solidFill>
                  <a:srgbClr val="44546A"/>
                </a:solidFill>
                <a:effectLst/>
                <a:uLnTx/>
                <a:uFillTx/>
                <a:latin typeface="Futura "/>
              </a:rPr>
              <a:t>vol</a:t>
            </a:r>
            <a:r>
              <a:rPr kumimoji="0" lang="en-US" sz="1400" b="0" i="0" u="none" strike="noStrike" kern="1200" cap="none" spc="0" normalizeH="0" noProof="0" dirty="0">
                <a:ln>
                  <a:noFill/>
                </a:ln>
                <a:solidFill>
                  <a:srgbClr val="44546A"/>
                </a:solidFill>
                <a:effectLst/>
                <a:uLnTx/>
                <a:uFillTx/>
                <a:latin typeface="Futura "/>
              </a:rPr>
              <a:t> = 186% / down </a:t>
            </a:r>
            <a:r>
              <a:rPr kumimoji="0" lang="en-US" sz="1400" b="0" i="0" u="none" strike="noStrike" kern="1200" cap="none" spc="0" normalizeH="0" noProof="0" dirty="0" err="1">
                <a:ln>
                  <a:noFill/>
                </a:ln>
                <a:solidFill>
                  <a:srgbClr val="44546A"/>
                </a:solidFill>
                <a:effectLst/>
                <a:uLnTx/>
                <a:uFillTx/>
                <a:latin typeface="Futura "/>
              </a:rPr>
              <a:t>vol</a:t>
            </a:r>
            <a:r>
              <a:rPr kumimoji="0" lang="en-US" sz="1400" b="0" i="0" u="none" strike="noStrike" kern="1200" cap="none" spc="0" normalizeH="0" noProof="0" dirty="0">
                <a:ln>
                  <a:noFill/>
                </a:ln>
                <a:solidFill>
                  <a:srgbClr val="44546A"/>
                </a:solidFill>
                <a:effectLst/>
                <a:uLnTx/>
                <a:uFillTx/>
                <a:latin typeface="Futura "/>
              </a:rPr>
              <a:t> = 37%</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lang="en-US" sz="1400" baseline="0" dirty="0">
                <a:solidFill>
                  <a:srgbClr val="44546A"/>
                </a:solidFill>
                <a:latin typeface="Futura "/>
              </a:rPr>
              <a:t>Fat tail on the right side</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400" b="0" i="0" u="none" strike="noStrike" kern="1200" cap="none" spc="0" normalizeH="0" noProof="0" dirty="0">
                <a:ln>
                  <a:noFill/>
                </a:ln>
                <a:solidFill>
                  <a:srgbClr val="44546A"/>
                </a:solidFill>
                <a:effectLst/>
                <a:uLnTx/>
                <a:uFillTx/>
                <a:latin typeface="Futura "/>
              </a:rPr>
              <a:t>4 full bull bear cycles since its launch. </a:t>
            </a:r>
            <a:r>
              <a:rPr lang="en-US" sz="1400" dirty="0">
                <a:solidFill>
                  <a:srgbClr val="44546A"/>
                </a:solidFill>
                <a:latin typeface="Futura "/>
              </a:rPr>
              <a:t>BTC is up more than 200% since last trough in December 2018</a:t>
            </a:r>
            <a:endParaRPr kumimoji="0" lang="en-US" sz="1400" b="0" i="0" u="none" strike="noStrike" kern="1200" cap="none" spc="0" normalizeH="0" baseline="0" noProof="0" dirty="0">
              <a:ln>
                <a:noFill/>
              </a:ln>
              <a:solidFill>
                <a:srgbClr val="44546A"/>
              </a:solidFill>
              <a:effectLst/>
              <a:uLnTx/>
              <a:uFillTx/>
              <a:latin typeface="Futura "/>
            </a:endParaRPr>
          </a:p>
        </p:txBody>
      </p:sp>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78014" y="834874"/>
            <a:ext cx="8435973" cy="4217987"/>
          </a:xfrm>
          <a:prstGeom prst="rect">
            <a:avLst/>
          </a:prstGeom>
        </p:spPr>
      </p:pic>
      <p:sp>
        <p:nvSpPr>
          <p:cNvPr id="8" name="ZoneTexte 7">
            <a:extLst>
              <a:ext uri="{FF2B5EF4-FFF2-40B4-BE49-F238E27FC236}">
                <a16:creationId xmlns:a16="http://schemas.microsoft.com/office/drawing/2014/main" id="{C123A498-0426-47DA-8737-C162CF36151F}"/>
              </a:ext>
            </a:extLst>
          </p:cNvPr>
          <p:cNvSpPr txBox="1"/>
          <p:nvPr/>
        </p:nvSpPr>
        <p:spPr>
          <a:xfrm>
            <a:off x="9255710" y="6538961"/>
            <a:ext cx="2149657" cy="215444"/>
          </a:xfrm>
          <a:prstGeom prst="rect">
            <a:avLst/>
          </a:prstGeom>
          <a:noFill/>
        </p:spPr>
        <p:txBody>
          <a:bodyPr wrap="square" lIns="90000" rtlCol="0" anchor="ctr">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800" b="0" i="1" u="none" strike="noStrike" kern="0" cap="none" spc="0" normalizeH="0" baseline="0" noProof="0" dirty="0">
                <a:ln>
                  <a:noFill/>
                </a:ln>
                <a:solidFill>
                  <a:sysClr val="windowText" lastClr="000000"/>
                </a:solidFill>
                <a:effectLst/>
                <a:uLnTx/>
                <a:uFillTx/>
                <a:latin typeface="+mj-lt"/>
              </a:rPr>
              <a:t>Source: Bloomberg rates and </a:t>
            </a:r>
            <a:r>
              <a:rPr kumimoji="0" lang="en-US" sz="800" b="0" i="1" u="none" strike="noStrike" kern="0" cap="none" spc="0" normalizeH="0" baseline="0" noProof="0" dirty="0" err="1">
                <a:ln>
                  <a:noFill/>
                </a:ln>
                <a:solidFill>
                  <a:sysClr val="windowText" lastClr="000000"/>
                </a:solidFill>
                <a:effectLst/>
                <a:uLnTx/>
                <a:uFillTx/>
                <a:latin typeface="+mj-lt"/>
              </a:rPr>
              <a:t>Cryptocompare</a:t>
            </a:r>
            <a:endParaRPr kumimoji="0" lang="en-US" sz="800" b="0" i="1" u="none" strike="noStrike" kern="0" cap="none" spc="0" normalizeH="0" baseline="0" noProof="0" dirty="0">
              <a:ln>
                <a:noFill/>
              </a:ln>
              <a:solidFill>
                <a:sysClr val="windowText" lastClr="000000"/>
              </a:solidFill>
              <a:effectLst/>
              <a:uLnTx/>
              <a:uFillTx/>
              <a:latin typeface="+mj-lt"/>
            </a:endParaRPr>
          </a:p>
        </p:txBody>
      </p:sp>
    </p:spTree>
    <p:extLst>
      <p:ext uri="{BB962C8B-B14F-4D97-AF65-F5344CB8AC3E}">
        <p14:creationId xmlns:p14="http://schemas.microsoft.com/office/powerpoint/2010/main" val="1483967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C123A498-0426-47DA-8737-C162CF36151F}"/>
              </a:ext>
            </a:extLst>
          </p:cNvPr>
          <p:cNvSpPr txBox="1"/>
          <p:nvPr/>
        </p:nvSpPr>
        <p:spPr>
          <a:xfrm>
            <a:off x="9255710" y="6538961"/>
            <a:ext cx="2149657" cy="215444"/>
          </a:xfrm>
          <a:prstGeom prst="rect">
            <a:avLst/>
          </a:prstGeom>
          <a:noFill/>
        </p:spPr>
        <p:txBody>
          <a:bodyPr wrap="square" lIns="90000" rtlCol="0" anchor="ctr">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800" b="0" i="1" u="none" strike="noStrike" kern="0" cap="none" spc="0" normalizeH="0" baseline="0" noProof="0" dirty="0">
                <a:ln>
                  <a:noFill/>
                </a:ln>
                <a:solidFill>
                  <a:sysClr val="windowText" lastClr="000000"/>
                </a:solidFill>
                <a:effectLst/>
                <a:uLnTx/>
                <a:uFillTx/>
                <a:latin typeface="+mj-lt"/>
              </a:rPr>
              <a:t>Source: Bloomberg rates and </a:t>
            </a:r>
            <a:r>
              <a:rPr kumimoji="0" lang="en-US" sz="800" b="0" i="1" u="none" strike="noStrike" kern="0" cap="none" spc="0" normalizeH="0" baseline="0" noProof="0" dirty="0" err="1">
                <a:ln>
                  <a:noFill/>
                </a:ln>
                <a:solidFill>
                  <a:sysClr val="windowText" lastClr="000000"/>
                </a:solidFill>
                <a:effectLst/>
                <a:uLnTx/>
                <a:uFillTx/>
                <a:latin typeface="+mj-lt"/>
              </a:rPr>
              <a:t>Cryptocompare</a:t>
            </a:r>
            <a:endParaRPr kumimoji="0" lang="en-US" sz="800" b="0" i="1" u="none" strike="noStrike" kern="0" cap="none" spc="0" normalizeH="0" baseline="0" noProof="0" dirty="0">
              <a:ln>
                <a:noFill/>
              </a:ln>
              <a:solidFill>
                <a:sysClr val="windowText" lastClr="000000"/>
              </a:solidFill>
              <a:effectLst/>
              <a:uLnTx/>
              <a:uFillTx/>
              <a:latin typeface="+mj-lt"/>
            </a:endParaRPr>
          </a:p>
        </p:txBody>
      </p:sp>
      <p:sp>
        <p:nvSpPr>
          <p:cNvPr id="10" name="Espace réservé du texte 1">
            <a:extLst>
              <a:ext uri="{FF2B5EF4-FFF2-40B4-BE49-F238E27FC236}">
                <a16:creationId xmlns:a16="http://schemas.microsoft.com/office/drawing/2014/main" id="{67347F66-26D2-CD4F-915F-52223A838BC6}"/>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spc="600" dirty="0">
                <a:solidFill>
                  <a:srgbClr val="0F1B35"/>
                </a:solidFill>
                <a:latin typeface="Futura "/>
              </a:rPr>
              <a:t>IMPROVE YOUR SHARPE BY DIVERSIFICATION</a:t>
            </a:r>
          </a:p>
        </p:txBody>
      </p:sp>
      <p:cxnSp>
        <p:nvCxnSpPr>
          <p:cNvPr id="12" name="Straight Connector 6">
            <a:extLst>
              <a:ext uri="{FF2B5EF4-FFF2-40B4-BE49-F238E27FC236}">
                <a16:creationId xmlns:a16="http://schemas.microsoft.com/office/drawing/2014/main" id="{4B5374B3-CF55-A14A-ABCC-3A6BBA90F247}"/>
              </a:ext>
            </a:extLst>
          </p:cNvPr>
          <p:cNvCxnSpPr>
            <a:cxnSpLocks/>
          </p:cNvCxnSpPr>
          <p:nvPr/>
        </p:nvCxnSpPr>
        <p:spPr>
          <a:xfrm>
            <a:off x="-5010" y="660400"/>
            <a:ext cx="2276794"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13" name="Straight Connector 7">
            <a:extLst>
              <a:ext uri="{FF2B5EF4-FFF2-40B4-BE49-F238E27FC236}">
                <a16:creationId xmlns:a16="http://schemas.microsoft.com/office/drawing/2014/main" id="{D3DC5020-0F91-3644-9B88-B6CE38F74314}"/>
              </a:ext>
            </a:extLst>
          </p:cNvPr>
          <p:cNvCxnSpPr>
            <a:cxnSpLocks/>
          </p:cNvCxnSpPr>
          <p:nvPr/>
        </p:nvCxnSpPr>
        <p:spPr>
          <a:xfrm>
            <a:off x="9753600" y="660400"/>
            <a:ext cx="2430095"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90E295AF-7D75-BE43-8214-1A1C304032B7}"/>
              </a:ext>
            </a:extLst>
          </p:cNvPr>
          <p:cNvSpPr/>
          <p:nvPr/>
        </p:nvSpPr>
        <p:spPr>
          <a:xfrm>
            <a:off x="8023233" y="3764531"/>
            <a:ext cx="1090950" cy="946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Picture 14" descr="A close up of a logo&#10;&#10;Description automatically generated">
            <a:extLst>
              <a:ext uri="{FF2B5EF4-FFF2-40B4-BE49-F238E27FC236}">
                <a16:creationId xmlns:a16="http://schemas.microsoft.com/office/drawing/2014/main" id="{71F9D2D7-C335-48FC-9D8D-FD308EE70348}"/>
              </a:ext>
            </a:extLst>
          </p:cNvPr>
          <p:cNvPicPr>
            <a:picLocks noChangeAspect="1"/>
          </p:cNvPicPr>
          <p:nvPr/>
        </p:nvPicPr>
        <p:blipFill rotWithShape="1">
          <a:blip r:embed="rId3">
            <a:duotone>
              <a:prstClr val="black"/>
              <a:schemeClr val="tx2">
                <a:tint val="45000"/>
                <a:satMod val="400000"/>
              </a:schemeClr>
            </a:duotone>
            <a:extLst>
              <a:ext uri="{28A0092B-C50C-407E-A947-70E740481C1C}">
                <a14:useLocalDpi xmlns:a14="http://schemas.microsoft.com/office/drawing/2010/main" val="0"/>
              </a:ext>
            </a:extLst>
          </a:blip>
          <a:srcRect b="28261"/>
          <a:stretch/>
        </p:blipFill>
        <p:spPr>
          <a:xfrm>
            <a:off x="11379834" y="6197600"/>
            <a:ext cx="776153" cy="556805"/>
          </a:xfrm>
          <a:prstGeom prst="rect">
            <a:avLst/>
          </a:prstGeom>
        </p:spPr>
      </p:pic>
      <p:graphicFrame>
        <p:nvGraphicFramePr>
          <p:cNvPr id="2" name="Table 1">
            <a:extLst>
              <a:ext uri="{FF2B5EF4-FFF2-40B4-BE49-F238E27FC236}">
                <a16:creationId xmlns:a16="http://schemas.microsoft.com/office/drawing/2014/main" id="{5BFF0A4D-33F6-4050-B510-5A5C24D114BB}"/>
              </a:ext>
            </a:extLst>
          </p:cNvPr>
          <p:cNvGraphicFramePr>
            <a:graphicFrameLocks noGrp="1"/>
          </p:cNvGraphicFramePr>
          <p:nvPr>
            <p:extLst>
              <p:ext uri="{D42A27DB-BD31-4B8C-83A1-F6EECF244321}">
                <p14:modId xmlns:p14="http://schemas.microsoft.com/office/powerpoint/2010/main" val="3079168301"/>
              </p:ext>
            </p:extLst>
          </p:nvPr>
        </p:nvGraphicFramePr>
        <p:xfrm>
          <a:off x="469500" y="4033468"/>
          <a:ext cx="5096189" cy="1775482"/>
        </p:xfrm>
        <a:graphic>
          <a:graphicData uri="http://schemas.openxmlformats.org/drawingml/2006/table">
            <a:tbl>
              <a:tblPr>
                <a:tableStyleId>{3B4B98B0-60AC-42C2-AFA5-B58CD77FA1E5}</a:tableStyleId>
              </a:tblPr>
              <a:tblGrid>
                <a:gridCol w="1842283">
                  <a:extLst>
                    <a:ext uri="{9D8B030D-6E8A-4147-A177-3AD203B41FA5}">
                      <a16:colId xmlns:a16="http://schemas.microsoft.com/office/drawing/2014/main" val="705902479"/>
                    </a:ext>
                  </a:extLst>
                </a:gridCol>
                <a:gridCol w="1626953">
                  <a:extLst>
                    <a:ext uri="{9D8B030D-6E8A-4147-A177-3AD203B41FA5}">
                      <a16:colId xmlns:a16="http://schemas.microsoft.com/office/drawing/2014/main" val="3231220974"/>
                    </a:ext>
                  </a:extLst>
                </a:gridCol>
                <a:gridCol w="1626953">
                  <a:extLst>
                    <a:ext uri="{9D8B030D-6E8A-4147-A177-3AD203B41FA5}">
                      <a16:colId xmlns:a16="http://schemas.microsoft.com/office/drawing/2014/main" val="1675949355"/>
                    </a:ext>
                  </a:extLst>
                </a:gridCol>
              </a:tblGrid>
              <a:tr h="398062">
                <a:tc>
                  <a:txBody>
                    <a:bodyPr/>
                    <a:lstStyle/>
                    <a:p>
                      <a:pPr algn="l" fontAlgn="b"/>
                      <a:endParaRPr lang="en-GB" sz="1000" b="0" i="0" u="none" strike="noStrike" noProof="0" dirty="0">
                        <a:solidFill>
                          <a:srgbClr val="000000"/>
                        </a:solidFill>
                        <a:effectLst/>
                        <a:latin typeface="Futura "/>
                      </a:endParaRPr>
                    </a:p>
                  </a:txBody>
                  <a:tcPr marL="7620" marR="7620" marT="7620" marB="0" anchor="b"/>
                </a:tc>
                <a:tc>
                  <a:txBody>
                    <a:bodyPr/>
                    <a:lstStyle/>
                    <a:p>
                      <a:pPr algn="ctr" fontAlgn="b"/>
                      <a:r>
                        <a:rPr lang="en-GB" sz="1000" b="1" u="none" strike="noStrike" noProof="0" dirty="0">
                          <a:effectLst/>
                          <a:latin typeface="Futura "/>
                        </a:rPr>
                        <a:t>Diversified Index</a:t>
                      </a:r>
                      <a:endParaRPr lang="en-GB" sz="1000" b="1" i="0" u="none" strike="noStrike" noProof="0" dirty="0">
                        <a:solidFill>
                          <a:srgbClr val="000000"/>
                        </a:solidFill>
                        <a:effectLst/>
                        <a:latin typeface="Futura "/>
                      </a:endParaRPr>
                    </a:p>
                  </a:txBody>
                  <a:tcPr marL="7620" marR="7620" marT="7620" marB="0" anchor="ctr"/>
                </a:tc>
                <a:tc>
                  <a:txBody>
                    <a:bodyPr/>
                    <a:lstStyle/>
                    <a:p>
                      <a:pPr algn="ctr" fontAlgn="b"/>
                      <a:r>
                        <a:rPr lang="en-GB" sz="1000" b="1" u="none" strike="noStrike" noProof="0" dirty="0">
                          <a:effectLst/>
                          <a:latin typeface="Futura "/>
                        </a:rPr>
                        <a:t>95% Diversified index + 1% BTC + 4% cash</a:t>
                      </a:r>
                      <a:endParaRPr lang="en-GB" sz="1000" b="1" i="0" u="none" strike="noStrike" noProof="0" dirty="0">
                        <a:solidFill>
                          <a:srgbClr val="000000"/>
                        </a:solidFill>
                        <a:effectLst/>
                        <a:latin typeface="Futura "/>
                      </a:endParaRPr>
                    </a:p>
                  </a:txBody>
                  <a:tcPr marL="7620" marR="7620" marT="7620" marB="0" anchor="ctr"/>
                </a:tc>
                <a:extLst>
                  <a:ext uri="{0D108BD9-81ED-4DB2-BD59-A6C34878D82A}">
                    <a16:rowId xmlns:a16="http://schemas.microsoft.com/office/drawing/2014/main" val="2655262872"/>
                  </a:ext>
                </a:extLst>
              </a:tr>
              <a:tr h="275484">
                <a:tc>
                  <a:txBody>
                    <a:bodyPr/>
                    <a:lstStyle/>
                    <a:p>
                      <a:pPr algn="l" fontAlgn="b"/>
                      <a:r>
                        <a:rPr lang="en-GB" sz="1000" b="1" u="none" strike="noStrike" noProof="0" dirty="0">
                          <a:effectLst/>
                          <a:latin typeface="Futura "/>
                        </a:rPr>
                        <a:t>Annualized performance</a:t>
                      </a:r>
                      <a:endParaRPr lang="en-GB" sz="1000" b="1" i="0" u="none" strike="noStrike" noProof="0" dirty="0">
                        <a:solidFill>
                          <a:srgbClr val="000000"/>
                        </a:solidFill>
                        <a:effectLst/>
                        <a:latin typeface="Futura "/>
                      </a:endParaRPr>
                    </a:p>
                  </a:txBody>
                  <a:tcPr marL="7620" marR="7620" marT="7620" marB="0" anchor="b">
                    <a:solidFill>
                      <a:schemeClr val="tx2">
                        <a:lumMod val="20000"/>
                        <a:lumOff val="80000"/>
                      </a:schemeClr>
                    </a:solidFill>
                  </a:tcPr>
                </a:tc>
                <a:tc>
                  <a:txBody>
                    <a:bodyPr/>
                    <a:lstStyle/>
                    <a:p>
                      <a:pPr algn="ctr" fontAlgn="b"/>
                      <a:r>
                        <a:rPr lang="en-GB" sz="1000" u="none" strike="noStrike" noProof="0" dirty="0">
                          <a:effectLst/>
                          <a:latin typeface="Futura "/>
                        </a:rPr>
                        <a:t>4,0%</a:t>
                      </a:r>
                      <a:endParaRPr lang="en-GB" sz="1000" b="0" i="0" u="none" strike="noStrike" noProof="0" dirty="0">
                        <a:solidFill>
                          <a:srgbClr val="000000"/>
                        </a:solidFill>
                        <a:effectLst/>
                        <a:latin typeface="Futura "/>
                      </a:endParaRPr>
                    </a:p>
                  </a:txBody>
                  <a:tcPr marL="7620" marR="7620" marT="7620" marB="0" anchor="b">
                    <a:solidFill>
                      <a:schemeClr val="tx2">
                        <a:lumMod val="20000"/>
                        <a:lumOff val="80000"/>
                      </a:schemeClr>
                    </a:solidFill>
                  </a:tcPr>
                </a:tc>
                <a:tc>
                  <a:txBody>
                    <a:bodyPr/>
                    <a:lstStyle/>
                    <a:p>
                      <a:pPr algn="ctr" fontAlgn="b"/>
                      <a:r>
                        <a:rPr lang="en-GB" sz="1000" u="none" strike="noStrike" noProof="0" dirty="0">
                          <a:effectLst/>
                          <a:latin typeface="Futura "/>
                        </a:rPr>
                        <a:t>5,2%</a:t>
                      </a:r>
                      <a:endParaRPr lang="en-GB" sz="1000" b="0" i="0" u="none" strike="noStrike" noProof="0" dirty="0">
                        <a:solidFill>
                          <a:srgbClr val="000000"/>
                        </a:solidFill>
                        <a:effectLst/>
                        <a:latin typeface="Futura "/>
                      </a:endParaRPr>
                    </a:p>
                  </a:txBody>
                  <a:tcPr marL="7620" marR="7620" marT="7620" marB="0" anchor="b">
                    <a:solidFill>
                      <a:schemeClr val="tx2">
                        <a:lumMod val="20000"/>
                        <a:lumOff val="80000"/>
                      </a:schemeClr>
                    </a:solidFill>
                  </a:tcPr>
                </a:tc>
                <a:extLst>
                  <a:ext uri="{0D108BD9-81ED-4DB2-BD59-A6C34878D82A}">
                    <a16:rowId xmlns:a16="http://schemas.microsoft.com/office/drawing/2014/main" val="3053699459"/>
                  </a:ext>
                </a:extLst>
              </a:tr>
              <a:tr h="275484">
                <a:tc>
                  <a:txBody>
                    <a:bodyPr/>
                    <a:lstStyle/>
                    <a:p>
                      <a:pPr algn="l" fontAlgn="b"/>
                      <a:r>
                        <a:rPr lang="en-GB" sz="1000" b="1" i="0" u="none" strike="noStrike" noProof="0" dirty="0">
                          <a:solidFill>
                            <a:srgbClr val="000000"/>
                          </a:solidFill>
                          <a:effectLst/>
                          <a:latin typeface="Futura "/>
                        </a:rPr>
                        <a:t>Volatility</a:t>
                      </a:r>
                    </a:p>
                  </a:txBody>
                  <a:tcPr marL="7620" marR="7620" marT="7620" marB="0" anchor="b">
                    <a:solidFill>
                      <a:schemeClr val="tx2">
                        <a:lumMod val="40000"/>
                        <a:lumOff val="60000"/>
                      </a:schemeClr>
                    </a:solidFill>
                  </a:tcPr>
                </a:tc>
                <a:tc>
                  <a:txBody>
                    <a:bodyPr/>
                    <a:lstStyle/>
                    <a:p>
                      <a:pPr algn="ctr" fontAlgn="b"/>
                      <a:r>
                        <a:rPr lang="en-GB" sz="1000" u="none" strike="noStrike" noProof="0" dirty="0">
                          <a:effectLst/>
                          <a:latin typeface="Futura "/>
                        </a:rPr>
                        <a:t>6,6%</a:t>
                      </a:r>
                      <a:endParaRPr lang="en-GB" sz="1000" b="0" i="0" u="none" strike="noStrike" noProof="0" dirty="0">
                        <a:solidFill>
                          <a:srgbClr val="000000"/>
                        </a:solidFill>
                        <a:effectLst/>
                        <a:latin typeface="Futura "/>
                      </a:endParaRPr>
                    </a:p>
                  </a:txBody>
                  <a:tcPr marL="7620" marR="7620" marT="7620" marB="0" anchor="b">
                    <a:solidFill>
                      <a:schemeClr val="tx2">
                        <a:lumMod val="40000"/>
                        <a:lumOff val="60000"/>
                      </a:schemeClr>
                    </a:solidFill>
                  </a:tcPr>
                </a:tc>
                <a:tc>
                  <a:txBody>
                    <a:bodyPr/>
                    <a:lstStyle/>
                    <a:p>
                      <a:pPr algn="ctr" fontAlgn="b"/>
                      <a:r>
                        <a:rPr lang="en-GB" sz="1000" u="none" strike="noStrike" noProof="0" dirty="0">
                          <a:effectLst/>
                          <a:latin typeface="Futura "/>
                        </a:rPr>
                        <a:t>6,4%</a:t>
                      </a:r>
                      <a:endParaRPr lang="en-GB" sz="1000" b="0" i="0" u="none" strike="noStrike" noProof="0" dirty="0">
                        <a:solidFill>
                          <a:srgbClr val="000000"/>
                        </a:solidFill>
                        <a:effectLst/>
                        <a:latin typeface="Futura "/>
                      </a:endParaRPr>
                    </a:p>
                  </a:txBody>
                  <a:tcPr marL="7620" marR="7620" marT="7620" marB="0" anchor="b">
                    <a:solidFill>
                      <a:schemeClr val="tx2">
                        <a:lumMod val="40000"/>
                        <a:lumOff val="60000"/>
                      </a:schemeClr>
                    </a:solidFill>
                  </a:tcPr>
                </a:tc>
                <a:extLst>
                  <a:ext uri="{0D108BD9-81ED-4DB2-BD59-A6C34878D82A}">
                    <a16:rowId xmlns:a16="http://schemas.microsoft.com/office/drawing/2014/main" val="1953459870"/>
                  </a:ext>
                </a:extLst>
              </a:tr>
              <a:tr h="275484">
                <a:tc>
                  <a:txBody>
                    <a:bodyPr/>
                    <a:lstStyle/>
                    <a:p>
                      <a:pPr algn="l" fontAlgn="b"/>
                      <a:r>
                        <a:rPr lang="en-GB" sz="1000" b="1" u="none" strike="noStrike" noProof="0" dirty="0">
                          <a:effectLst/>
                          <a:latin typeface="Futura "/>
                        </a:rPr>
                        <a:t>Max draw down</a:t>
                      </a:r>
                      <a:endParaRPr lang="en-GB" sz="1000" b="1" i="0" u="none" strike="noStrike" noProof="0" dirty="0">
                        <a:solidFill>
                          <a:srgbClr val="000000"/>
                        </a:solidFill>
                        <a:effectLst/>
                        <a:latin typeface="Futura "/>
                      </a:endParaRPr>
                    </a:p>
                  </a:txBody>
                  <a:tcPr marL="7620" marR="7620" marT="7620" marB="0" anchor="b">
                    <a:solidFill>
                      <a:schemeClr val="tx2">
                        <a:lumMod val="20000"/>
                        <a:lumOff val="80000"/>
                      </a:schemeClr>
                    </a:solidFill>
                  </a:tcPr>
                </a:tc>
                <a:tc>
                  <a:txBody>
                    <a:bodyPr/>
                    <a:lstStyle/>
                    <a:p>
                      <a:pPr algn="ctr" fontAlgn="b"/>
                      <a:r>
                        <a:rPr lang="en-GB" sz="1000" u="none" strike="noStrike" noProof="0" dirty="0">
                          <a:effectLst/>
                          <a:latin typeface="Futura "/>
                        </a:rPr>
                        <a:t>-13,4%</a:t>
                      </a:r>
                      <a:endParaRPr lang="en-GB" sz="1000" b="0" i="0" u="none" strike="noStrike" noProof="0" dirty="0">
                        <a:solidFill>
                          <a:srgbClr val="000000"/>
                        </a:solidFill>
                        <a:effectLst/>
                        <a:latin typeface="Futura "/>
                      </a:endParaRPr>
                    </a:p>
                  </a:txBody>
                  <a:tcPr marL="7620" marR="7620" marT="7620" marB="0" anchor="b">
                    <a:solidFill>
                      <a:schemeClr val="tx2">
                        <a:lumMod val="20000"/>
                        <a:lumOff val="80000"/>
                      </a:schemeClr>
                    </a:solidFill>
                  </a:tcPr>
                </a:tc>
                <a:tc>
                  <a:txBody>
                    <a:bodyPr/>
                    <a:lstStyle/>
                    <a:p>
                      <a:pPr algn="ctr" fontAlgn="b"/>
                      <a:r>
                        <a:rPr lang="en-GB" sz="1000" u="none" strike="noStrike" noProof="0" dirty="0">
                          <a:effectLst/>
                          <a:latin typeface="Futura "/>
                        </a:rPr>
                        <a:t>-13,4%</a:t>
                      </a:r>
                      <a:endParaRPr lang="en-GB" sz="1000" b="0" i="0" u="none" strike="noStrike" noProof="0" dirty="0">
                        <a:solidFill>
                          <a:srgbClr val="000000"/>
                        </a:solidFill>
                        <a:effectLst/>
                        <a:latin typeface="Futura "/>
                      </a:endParaRPr>
                    </a:p>
                  </a:txBody>
                  <a:tcPr marL="7620" marR="7620" marT="7620" marB="0" anchor="b">
                    <a:solidFill>
                      <a:schemeClr val="tx2">
                        <a:lumMod val="20000"/>
                        <a:lumOff val="80000"/>
                      </a:schemeClr>
                    </a:solidFill>
                  </a:tcPr>
                </a:tc>
                <a:extLst>
                  <a:ext uri="{0D108BD9-81ED-4DB2-BD59-A6C34878D82A}">
                    <a16:rowId xmlns:a16="http://schemas.microsoft.com/office/drawing/2014/main" val="582691178"/>
                  </a:ext>
                </a:extLst>
              </a:tr>
              <a:tr h="275484">
                <a:tc>
                  <a:txBody>
                    <a:bodyPr/>
                    <a:lstStyle/>
                    <a:p>
                      <a:pPr algn="l" fontAlgn="b"/>
                      <a:r>
                        <a:rPr lang="en-GB" sz="1000" b="1" u="none" strike="noStrike" noProof="0" dirty="0">
                          <a:effectLst/>
                          <a:latin typeface="Futura "/>
                        </a:rPr>
                        <a:t>Sharpe</a:t>
                      </a:r>
                      <a:endParaRPr lang="en-GB" sz="1000" b="1" i="0" u="none" strike="noStrike" noProof="0" dirty="0">
                        <a:solidFill>
                          <a:srgbClr val="000000"/>
                        </a:solidFill>
                        <a:effectLst/>
                        <a:latin typeface="Futura "/>
                      </a:endParaRPr>
                    </a:p>
                  </a:txBody>
                  <a:tcPr marL="7620" marR="7620" marT="7620" marB="0" anchor="b">
                    <a:solidFill>
                      <a:schemeClr val="tx2">
                        <a:lumMod val="40000"/>
                        <a:lumOff val="60000"/>
                      </a:schemeClr>
                    </a:solidFill>
                  </a:tcPr>
                </a:tc>
                <a:tc>
                  <a:txBody>
                    <a:bodyPr/>
                    <a:lstStyle/>
                    <a:p>
                      <a:pPr algn="ctr" fontAlgn="b"/>
                      <a:r>
                        <a:rPr lang="en-GB" sz="1000" u="none" strike="noStrike" noProof="0" dirty="0">
                          <a:effectLst/>
                          <a:latin typeface="Futura "/>
                        </a:rPr>
                        <a:t>0,60 </a:t>
                      </a:r>
                      <a:endParaRPr lang="en-GB" sz="1000" b="0" i="0" u="none" strike="noStrike" noProof="0" dirty="0">
                        <a:solidFill>
                          <a:srgbClr val="000000"/>
                        </a:solidFill>
                        <a:effectLst/>
                        <a:latin typeface="Futura "/>
                      </a:endParaRPr>
                    </a:p>
                  </a:txBody>
                  <a:tcPr marL="7620" marR="7620" marT="7620" marB="0" anchor="b">
                    <a:solidFill>
                      <a:schemeClr val="tx2">
                        <a:lumMod val="40000"/>
                        <a:lumOff val="60000"/>
                      </a:schemeClr>
                    </a:solidFill>
                  </a:tcPr>
                </a:tc>
                <a:tc>
                  <a:txBody>
                    <a:bodyPr/>
                    <a:lstStyle/>
                    <a:p>
                      <a:pPr algn="ctr" fontAlgn="b"/>
                      <a:r>
                        <a:rPr lang="en-GB" sz="1000" u="none" strike="noStrike" noProof="0" dirty="0">
                          <a:effectLst/>
                          <a:latin typeface="Futura "/>
                        </a:rPr>
                        <a:t>0,82</a:t>
                      </a:r>
                      <a:endParaRPr lang="en-GB" sz="1000" b="0" i="0" u="none" strike="noStrike" noProof="0" dirty="0">
                        <a:solidFill>
                          <a:srgbClr val="000000"/>
                        </a:solidFill>
                        <a:effectLst/>
                        <a:latin typeface="Futura "/>
                      </a:endParaRPr>
                    </a:p>
                  </a:txBody>
                  <a:tcPr marL="7620" marR="7620" marT="7620" marB="0" anchor="b">
                    <a:solidFill>
                      <a:schemeClr val="tx2">
                        <a:lumMod val="40000"/>
                        <a:lumOff val="60000"/>
                      </a:schemeClr>
                    </a:solidFill>
                  </a:tcPr>
                </a:tc>
                <a:extLst>
                  <a:ext uri="{0D108BD9-81ED-4DB2-BD59-A6C34878D82A}">
                    <a16:rowId xmlns:a16="http://schemas.microsoft.com/office/drawing/2014/main" val="3342613256"/>
                  </a:ext>
                </a:extLst>
              </a:tr>
              <a:tr h="275484">
                <a:tc>
                  <a:txBody>
                    <a:bodyPr/>
                    <a:lstStyle/>
                    <a:p>
                      <a:pPr algn="l" fontAlgn="b"/>
                      <a:r>
                        <a:rPr lang="en-GB" sz="1000" b="1" u="none" strike="noStrike" noProof="0" dirty="0">
                          <a:effectLst/>
                          <a:latin typeface="Futura "/>
                        </a:rPr>
                        <a:t>Calmar</a:t>
                      </a:r>
                      <a:endParaRPr lang="en-GB" sz="1000" b="1" i="0" u="none" strike="noStrike" noProof="0" dirty="0">
                        <a:solidFill>
                          <a:srgbClr val="000000"/>
                        </a:solidFill>
                        <a:effectLst/>
                        <a:latin typeface="Futura "/>
                      </a:endParaRPr>
                    </a:p>
                  </a:txBody>
                  <a:tcPr marL="7620" marR="7620" marT="7620" marB="0" anchor="b">
                    <a:solidFill>
                      <a:schemeClr val="tx2">
                        <a:lumMod val="20000"/>
                        <a:lumOff val="80000"/>
                      </a:schemeClr>
                    </a:solidFill>
                  </a:tcPr>
                </a:tc>
                <a:tc>
                  <a:txBody>
                    <a:bodyPr/>
                    <a:lstStyle/>
                    <a:p>
                      <a:pPr algn="ctr" fontAlgn="b"/>
                      <a:r>
                        <a:rPr lang="en-GB" sz="1000" u="none" strike="noStrike" noProof="0" dirty="0">
                          <a:effectLst/>
                          <a:latin typeface="Futura "/>
                        </a:rPr>
                        <a:t>0,30 </a:t>
                      </a:r>
                      <a:endParaRPr lang="en-GB" sz="1000" b="0" i="0" u="none" strike="noStrike" noProof="0" dirty="0">
                        <a:solidFill>
                          <a:srgbClr val="000000"/>
                        </a:solidFill>
                        <a:effectLst/>
                        <a:latin typeface="Futura "/>
                      </a:endParaRPr>
                    </a:p>
                  </a:txBody>
                  <a:tcPr marL="7620" marR="7620" marT="7620" marB="0" anchor="b">
                    <a:solidFill>
                      <a:schemeClr val="tx2">
                        <a:lumMod val="20000"/>
                        <a:lumOff val="80000"/>
                      </a:schemeClr>
                    </a:solidFill>
                  </a:tcPr>
                </a:tc>
                <a:tc>
                  <a:txBody>
                    <a:bodyPr/>
                    <a:lstStyle/>
                    <a:p>
                      <a:pPr algn="ctr" fontAlgn="b"/>
                      <a:r>
                        <a:rPr lang="en-GB" sz="1000" u="none" strike="noStrike" noProof="0" dirty="0">
                          <a:effectLst/>
                          <a:latin typeface="Futura "/>
                        </a:rPr>
                        <a:t>0,39 </a:t>
                      </a:r>
                      <a:endParaRPr lang="en-GB" sz="1000" b="0" i="0" u="none" strike="noStrike" noProof="0" dirty="0">
                        <a:solidFill>
                          <a:srgbClr val="000000"/>
                        </a:solidFill>
                        <a:effectLst/>
                        <a:latin typeface="Futura "/>
                      </a:endParaRPr>
                    </a:p>
                  </a:txBody>
                  <a:tcPr marL="7620" marR="7620" marT="7620" marB="0" anchor="b">
                    <a:solidFill>
                      <a:schemeClr val="tx2">
                        <a:lumMod val="20000"/>
                        <a:lumOff val="80000"/>
                      </a:schemeClr>
                    </a:solidFill>
                  </a:tcPr>
                </a:tc>
                <a:extLst>
                  <a:ext uri="{0D108BD9-81ED-4DB2-BD59-A6C34878D82A}">
                    <a16:rowId xmlns:a16="http://schemas.microsoft.com/office/drawing/2014/main" val="2368137262"/>
                  </a:ext>
                </a:extLst>
              </a:tr>
            </a:tbl>
          </a:graphicData>
        </a:graphic>
      </p:graphicFrame>
      <p:sp>
        <p:nvSpPr>
          <p:cNvPr id="14" name="Rectangle 13">
            <a:extLst>
              <a:ext uri="{FF2B5EF4-FFF2-40B4-BE49-F238E27FC236}">
                <a16:creationId xmlns:a16="http://schemas.microsoft.com/office/drawing/2014/main" id="{9B7B8422-25AE-438F-9BCD-64B3EAE415B5}"/>
              </a:ext>
            </a:extLst>
          </p:cNvPr>
          <p:cNvSpPr/>
          <p:nvPr/>
        </p:nvSpPr>
        <p:spPr>
          <a:xfrm>
            <a:off x="-1367502" y="7643328"/>
            <a:ext cx="3887067" cy="430887"/>
          </a:xfrm>
          <a:prstGeom prst="rect">
            <a:avLst/>
          </a:prstGeom>
        </p:spPr>
        <p:txBody>
          <a:bodyPr wrap="square">
            <a:spAutoFit/>
          </a:bodyPr>
          <a:lstStyle/>
          <a:p>
            <a:pPr algn="ctr"/>
            <a:r>
              <a:rPr lang="en-US" sz="1050" dirty="0">
                <a:solidFill>
                  <a:prstClr val="black">
                    <a:lumMod val="65000"/>
                    <a:lumOff val="35000"/>
                  </a:prstClr>
                </a:solidFill>
                <a:latin typeface="Futura "/>
              </a:rPr>
              <a:t>Portfolio diversification – Risk approach</a:t>
            </a:r>
          </a:p>
          <a:p>
            <a:pPr algn="ctr"/>
            <a:r>
              <a:rPr lang="en-US" sz="1050" dirty="0">
                <a:solidFill>
                  <a:prstClr val="black">
                    <a:lumMod val="65000"/>
                    <a:lumOff val="35000"/>
                  </a:prstClr>
                </a:solidFill>
                <a:latin typeface="Futura "/>
              </a:rPr>
              <a:t>10% risk exposure</a:t>
            </a:r>
          </a:p>
        </p:txBody>
      </p:sp>
      <p:graphicFrame>
        <p:nvGraphicFramePr>
          <p:cNvPr id="18" name="Chart 17">
            <a:extLst>
              <a:ext uri="{FF2B5EF4-FFF2-40B4-BE49-F238E27FC236}">
                <a16:creationId xmlns:a16="http://schemas.microsoft.com/office/drawing/2014/main" id="{FC84277B-6968-45AE-BF31-05CDFE830B62}"/>
              </a:ext>
            </a:extLst>
          </p:cNvPr>
          <p:cNvGraphicFramePr>
            <a:graphicFrameLocks/>
          </p:cNvGraphicFramePr>
          <p:nvPr>
            <p:extLst>
              <p:ext uri="{D42A27DB-BD31-4B8C-83A1-F6EECF244321}">
                <p14:modId xmlns:p14="http://schemas.microsoft.com/office/powerpoint/2010/main" val="2766629676"/>
              </p:ext>
            </p:extLst>
          </p:nvPr>
        </p:nvGraphicFramePr>
        <p:xfrm>
          <a:off x="6699995" y="1758581"/>
          <a:ext cx="4705372" cy="216446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Table 20">
            <a:extLst>
              <a:ext uri="{FF2B5EF4-FFF2-40B4-BE49-F238E27FC236}">
                <a16:creationId xmlns:a16="http://schemas.microsoft.com/office/drawing/2014/main" id="{950B7507-D83F-4B02-9EF6-000503E8C007}"/>
              </a:ext>
            </a:extLst>
          </p:cNvPr>
          <p:cNvGraphicFramePr>
            <a:graphicFrameLocks noGrp="1"/>
          </p:cNvGraphicFramePr>
          <p:nvPr>
            <p:extLst>
              <p:ext uri="{D42A27DB-BD31-4B8C-83A1-F6EECF244321}">
                <p14:modId xmlns:p14="http://schemas.microsoft.com/office/powerpoint/2010/main" val="2375843364"/>
              </p:ext>
            </p:extLst>
          </p:nvPr>
        </p:nvGraphicFramePr>
        <p:xfrm>
          <a:off x="6504586" y="4140006"/>
          <a:ext cx="5096190" cy="1668944"/>
        </p:xfrm>
        <a:graphic>
          <a:graphicData uri="http://schemas.openxmlformats.org/drawingml/2006/table">
            <a:tbl>
              <a:tblPr>
                <a:tableStyleId>{3B4B98B0-60AC-42C2-AFA5-B58CD77FA1E5}</a:tableStyleId>
              </a:tblPr>
              <a:tblGrid>
                <a:gridCol w="1044178">
                  <a:extLst>
                    <a:ext uri="{9D8B030D-6E8A-4147-A177-3AD203B41FA5}">
                      <a16:colId xmlns:a16="http://schemas.microsoft.com/office/drawing/2014/main" val="3130282141"/>
                    </a:ext>
                  </a:extLst>
                </a:gridCol>
                <a:gridCol w="689078">
                  <a:extLst>
                    <a:ext uri="{9D8B030D-6E8A-4147-A177-3AD203B41FA5}">
                      <a16:colId xmlns:a16="http://schemas.microsoft.com/office/drawing/2014/main" val="3365178540"/>
                    </a:ext>
                  </a:extLst>
                </a:gridCol>
                <a:gridCol w="1120978">
                  <a:extLst>
                    <a:ext uri="{9D8B030D-6E8A-4147-A177-3AD203B41FA5}">
                      <a16:colId xmlns:a16="http://schemas.microsoft.com/office/drawing/2014/main" val="4111796192"/>
                    </a:ext>
                  </a:extLst>
                </a:gridCol>
                <a:gridCol w="1120978">
                  <a:extLst>
                    <a:ext uri="{9D8B030D-6E8A-4147-A177-3AD203B41FA5}">
                      <a16:colId xmlns:a16="http://schemas.microsoft.com/office/drawing/2014/main" val="1883515791"/>
                    </a:ext>
                  </a:extLst>
                </a:gridCol>
                <a:gridCol w="1120978">
                  <a:extLst>
                    <a:ext uri="{9D8B030D-6E8A-4147-A177-3AD203B41FA5}">
                      <a16:colId xmlns:a16="http://schemas.microsoft.com/office/drawing/2014/main" val="4111976866"/>
                    </a:ext>
                  </a:extLst>
                </a:gridCol>
              </a:tblGrid>
              <a:tr h="864486">
                <a:tc>
                  <a:txBody>
                    <a:bodyPr/>
                    <a:lstStyle/>
                    <a:p>
                      <a:pPr algn="ctr" fontAlgn="b"/>
                      <a:r>
                        <a:rPr lang="en-GB" sz="1000" b="1" u="none" strike="noStrike" noProof="0" dirty="0">
                          <a:effectLst/>
                          <a:latin typeface="Futura "/>
                        </a:rPr>
                        <a:t>10% </a:t>
                      </a:r>
                      <a:r>
                        <a:rPr lang="en-GB" sz="1000" b="1" u="none" strike="noStrike" kern="1200" noProof="0" dirty="0">
                          <a:effectLst/>
                          <a:latin typeface="Futura "/>
                        </a:rPr>
                        <a:t>Vol</a:t>
                      </a:r>
                      <a:r>
                        <a:rPr lang="en-GB" sz="1000" b="1" u="none" strike="noStrike" noProof="0" dirty="0">
                          <a:effectLst/>
                          <a:latin typeface="Futura "/>
                        </a:rPr>
                        <a:t> Investment</a:t>
                      </a:r>
                      <a:endParaRPr lang="en-GB" sz="1000" b="1" i="0" u="none" strike="noStrike" noProof="0" dirty="0">
                        <a:solidFill>
                          <a:srgbClr val="000000"/>
                        </a:solidFill>
                        <a:effectLst/>
                        <a:latin typeface="Futura "/>
                      </a:endParaRPr>
                    </a:p>
                  </a:txBody>
                  <a:tcPr marL="7620" marR="7620" marT="7620" marB="0" anchor="ctr"/>
                </a:tc>
                <a:tc>
                  <a:txBody>
                    <a:bodyPr/>
                    <a:lstStyle/>
                    <a:p>
                      <a:pPr algn="ctr" fontAlgn="b"/>
                      <a:r>
                        <a:rPr lang="en-GB" sz="1000" b="1" u="none" strike="noStrike" noProof="0" dirty="0">
                          <a:effectLst/>
                          <a:latin typeface="Futura "/>
                        </a:rPr>
                        <a:t>Weight</a:t>
                      </a:r>
                      <a:endParaRPr lang="en-GB" sz="1000" b="1" i="0" u="none" strike="noStrike" noProof="0" dirty="0">
                        <a:solidFill>
                          <a:srgbClr val="000000"/>
                        </a:solidFill>
                        <a:effectLst/>
                        <a:latin typeface="Futura "/>
                      </a:endParaRPr>
                    </a:p>
                  </a:txBody>
                  <a:tcPr marL="7620" marR="7620" marT="7620" marB="0" anchor="ctr"/>
                </a:tc>
                <a:tc>
                  <a:txBody>
                    <a:bodyPr/>
                    <a:lstStyle/>
                    <a:p>
                      <a:pPr algn="ctr" fontAlgn="b"/>
                      <a:r>
                        <a:rPr lang="en-GB" sz="1000" b="1" u="none" strike="noStrike" noProof="0" dirty="0">
                          <a:effectLst/>
                          <a:latin typeface="Futura "/>
                        </a:rPr>
                        <a:t>Parametric VAR 99% 1M annualized</a:t>
                      </a:r>
                      <a:endParaRPr lang="en-GB" sz="1000" b="1" i="0" u="none" strike="noStrike" noProof="0" dirty="0">
                        <a:solidFill>
                          <a:srgbClr val="000000"/>
                        </a:solidFill>
                        <a:effectLst/>
                        <a:latin typeface="Futura "/>
                      </a:endParaRPr>
                    </a:p>
                  </a:txBody>
                  <a:tcPr marL="7620" marR="7620" marT="7620" marB="0" anchor="ctr"/>
                </a:tc>
                <a:tc>
                  <a:txBody>
                    <a:bodyPr/>
                    <a:lstStyle/>
                    <a:p>
                      <a:pPr algn="ctr" fontAlgn="b"/>
                      <a:r>
                        <a:rPr lang="en-GB" sz="1000" b="1" u="none" strike="noStrike" noProof="0" dirty="0">
                          <a:effectLst/>
                          <a:latin typeface="Futura "/>
                        </a:rPr>
                        <a:t>Historical VAR 99% 1M annualized</a:t>
                      </a:r>
                      <a:endParaRPr lang="en-GB" sz="1000" b="1" i="0" u="none" strike="noStrike" noProof="0" dirty="0">
                        <a:solidFill>
                          <a:srgbClr val="000000"/>
                        </a:solidFill>
                        <a:effectLst/>
                        <a:latin typeface="Futura "/>
                      </a:endParaRPr>
                    </a:p>
                  </a:txBody>
                  <a:tcPr marL="7620" marR="7620" marT="7620" marB="0" anchor="ctr"/>
                </a:tc>
                <a:tc>
                  <a:txBody>
                    <a:bodyPr/>
                    <a:lstStyle/>
                    <a:p>
                      <a:pPr algn="ctr" fontAlgn="b"/>
                      <a:r>
                        <a:rPr lang="en-GB" sz="1000" b="1" u="none" strike="noStrike" noProof="0" dirty="0">
                          <a:effectLst/>
                          <a:latin typeface="Futura "/>
                        </a:rPr>
                        <a:t>Volatility</a:t>
                      </a:r>
                      <a:endParaRPr lang="en-GB" sz="1000" b="1" i="0" u="none" strike="noStrike" noProof="0" dirty="0">
                        <a:solidFill>
                          <a:srgbClr val="000000"/>
                        </a:solidFill>
                        <a:effectLst/>
                        <a:latin typeface="Futura "/>
                      </a:endParaRPr>
                    </a:p>
                  </a:txBody>
                  <a:tcPr marL="7620" marR="7620" marT="7620" marB="0" anchor="ctr"/>
                </a:tc>
                <a:extLst>
                  <a:ext uri="{0D108BD9-81ED-4DB2-BD59-A6C34878D82A}">
                    <a16:rowId xmlns:a16="http://schemas.microsoft.com/office/drawing/2014/main" val="1483538800"/>
                  </a:ext>
                </a:extLst>
              </a:tr>
              <a:tr h="402229">
                <a:tc>
                  <a:txBody>
                    <a:bodyPr/>
                    <a:lstStyle/>
                    <a:p>
                      <a:pPr algn="ctr" fontAlgn="b"/>
                      <a:r>
                        <a:rPr lang="en-GB" sz="1000" b="1" u="none" strike="noStrike" noProof="0" dirty="0">
                          <a:effectLst/>
                          <a:latin typeface="Futura "/>
                        </a:rPr>
                        <a:t>Index</a:t>
                      </a:r>
                      <a:endParaRPr lang="en-GB" sz="1000" b="1" i="0" u="none" strike="noStrike" noProof="0" dirty="0">
                        <a:solidFill>
                          <a:srgbClr val="000000"/>
                        </a:solidFill>
                        <a:effectLst/>
                        <a:latin typeface="Futura "/>
                      </a:endParaRPr>
                    </a:p>
                  </a:txBody>
                  <a:tcPr marL="7620" marR="7620" marT="7620" marB="0" anchor="ctr">
                    <a:solidFill>
                      <a:schemeClr val="tx2">
                        <a:lumMod val="20000"/>
                        <a:lumOff val="80000"/>
                      </a:schemeClr>
                    </a:solidFill>
                  </a:tcPr>
                </a:tc>
                <a:tc>
                  <a:txBody>
                    <a:bodyPr/>
                    <a:lstStyle/>
                    <a:p>
                      <a:pPr algn="ctr" fontAlgn="b"/>
                      <a:r>
                        <a:rPr lang="en-GB" sz="1000" u="none" strike="noStrike" noProof="0" dirty="0">
                          <a:effectLst/>
                          <a:latin typeface="Futura "/>
                        </a:rPr>
                        <a:t>151%</a:t>
                      </a:r>
                      <a:endParaRPr lang="en-GB" sz="1000" b="0" i="0" u="none" strike="noStrike" noProof="0" dirty="0">
                        <a:solidFill>
                          <a:srgbClr val="000000"/>
                        </a:solidFill>
                        <a:effectLst/>
                        <a:latin typeface="Futura "/>
                      </a:endParaRPr>
                    </a:p>
                  </a:txBody>
                  <a:tcPr marL="7620" marR="7620" marT="7620" marB="0" anchor="ctr">
                    <a:solidFill>
                      <a:schemeClr val="tx2">
                        <a:lumMod val="20000"/>
                        <a:lumOff val="80000"/>
                      </a:schemeClr>
                    </a:solidFill>
                  </a:tcPr>
                </a:tc>
                <a:tc>
                  <a:txBody>
                    <a:bodyPr/>
                    <a:lstStyle/>
                    <a:p>
                      <a:pPr algn="ctr" fontAlgn="b"/>
                      <a:r>
                        <a:rPr lang="en-GB" sz="1000" u="none" strike="noStrike" noProof="0" dirty="0">
                          <a:effectLst/>
                          <a:latin typeface="Futura "/>
                        </a:rPr>
                        <a:t>23%</a:t>
                      </a:r>
                      <a:endParaRPr lang="en-GB" sz="1000" b="0" i="0" u="none" strike="noStrike" noProof="0" dirty="0">
                        <a:solidFill>
                          <a:srgbClr val="000000"/>
                        </a:solidFill>
                        <a:effectLst/>
                        <a:latin typeface="Futura "/>
                      </a:endParaRPr>
                    </a:p>
                  </a:txBody>
                  <a:tcPr marL="7620" marR="7620" marT="7620" marB="0" anchor="ctr">
                    <a:solidFill>
                      <a:schemeClr val="tx2">
                        <a:lumMod val="20000"/>
                        <a:lumOff val="80000"/>
                      </a:schemeClr>
                    </a:solidFill>
                  </a:tcPr>
                </a:tc>
                <a:tc>
                  <a:txBody>
                    <a:bodyPr/>
                    <a:lstStyle/>
                    <a:p>
                      <a:pPr algn="ctr" fontAlgn="b"/>
                      <a:r>
                        <a:rPr lang="en-GB" sz="1000" u="none" strike="noStrike" noProof="0" dirty="0">
                          <a:effectLst/>
                          <a:latin typeface="Futura "/>
                        </a:rPr>
                        <a:t>25%</a:t>
                      </a:r>
                      <a:endParaRPr lang="en-GB" sz="1000" b="0" i="0" u="none" strike="noStrike" noProof="0" dirty="0">
                        <a:solidFill>
                          <a:srgbClr val="000000"/>
                        </a:solidFill>
                        <a:effectLst/>
                        <a:latin typeface="Futura "/>
                      </a:endParaRPr>
                    </a:p>
                  </a:txBody>
                  <a:tcPr marL="7620" marR="7620" marT="7620" marB="0" anchor="ctr">
                    <a:solidFill>
                      <a:schemeClr val="tx2">
                        <a:lumMod val="20000"/>
                        <a:lumOff val="80000"/>
                      </a:schemeClr>
                    </a:solidFill>
                  </a:tcPr>
                </a:tc>
                <a:tc>
                  <a:txBody>
                    <a:bodyPr/>
                    <a:lstStyle/>
                    <a:p>
                      <a:pPr algn="ctr" fontAlgn="b"/>
                      <a:r>
                        <a:rPr lang="en-GB" sz="1000" u="none" strike="noStrike" noProof="0" dirty="0">
                          <a:effectLst/>
                          <a:latin typeface="Futura "/>
                        </a:rPr>
                        <a:t>6,6%</a:t>
                      </a:r>
                      <a:endParaRPr lang="en-GB" sz="1000" b="0" i="0" u="none" strike="noStrike" noProof="0" dirty="0">
                        <a:solidFill>
                          <a:srgbClr val="000000"/>
                        </a:solidFill>
                        <a:effectLst/>
                        <a:latin typeface="Futura "/>
                      </a:endParaRPr>
                    </a:p>
                  </a:txBody>
                  <a:tcPr marL="7620" marR="7620" marT="7620" marB="0" anchor="ctr">
                    <a:solidFill>
                      <a:schemeClr val="tx2">
                        <a:lumMod val="20000"/>
                        <a:lumOff val="80000"/>
                      </a:schemeClr>
                    </a:solidFill>
                  </a:tcPr>
                </a:tc>
                <a:extLst>
                  <a:ext uri="{0D108BD9-81ED-4DB2-BD59-A6C34878D82A}">
                    <a16:rowId xmlns:a16="http://schemas.microsoft.com/office/drawing/2014/main" val="1441830027"/>
                  </a:ext>
                </a:extLst>
              </a:tr>
              <a:tr h="402229">
                <a:tc>
                  <a:txBody>
                    <a:bodyPr/>
                    <a:lstStyle/>
                    <a:p>
                      <a:pPr algn="ctr" fontAlgn="b"/>
                      <a:r>
                        <a:rPr lang="en-GB" sz="1000" b="1" u="none" strike="noStrike" noProof="0" dirty="0">
                          <a:effectLst/>
                          <a:latin typeface="Futura "/>
                        </a:rPr>
                        <a:t>BTC</a:t>
                      </a:r>
                      <a:endParaRPr lang="en-GB" sz="1000" b="1" i="0" u="none" strike="noStrike" noProof="0" dirty="0">
                        <a:solidFill>
                          <a:schemeClr val="tx1"/>
                        </a:solidFill>
                        <a:effectLst/>
                        <a:latin typeface="Futura "/>
                      </a:endParaRPr>
                    </a:p>
                  </a:txBody>
                  <a:tcPr marL="7620" marR="7620" marT="7620" marB="0" anchor="ctr">
                    <a:solidFill>
                      <a:schemeClr val="tx2">
                        <a:lumMod val="60000"/>
                        <a:lumOff val="40000"/>
                      </a:schemeClr>
                    </a:solidFill>
                  </a:tcPr>
                </a:tc>
                <a:tc>
                  <a:txBody>
                    <a:bodyPr/>
                    <a:lstStyle/>
                    <a:p>
                      <a:pPr algn="ctr" fontAlgn="b"/>
                      <a:r>
                        <a:rPr lang="en-GB" sz="1000" u="none" strike="noStrike" noProof="0" dirty="0">
                          <a:effectLst/>
                          <a:latin typeface="Futura "/>
                        </a:rPr>
                        <a:t>12%</a:t>
                      </a:r>
                      <a:endParaRPr lang="en-GB" sz="1000" b="0" i="0" u="none" strike="noStrike" noProof="0" dirty="0">
                        <a:solidFill>
                          <a:schemeClr val="tx1"/>
                        </a:solidFill>
                        <a:effectLst/>
                        <a:latin typeface="Futura "/>
                      </a:endParaRPr>
                    </a:p>
                  </a:txBody>
                  <a:tcPr marL="7620" marR="7620" marT="7620" marB="0" anchor="ctr">
                    <a:solidFill>
                      <a:schemeClr val="tx2">
                        <a:lumMod val="60000"/>
                        <a:lumOff val="40000"/>
                      </a:schemeClr>
                    </a:solidFill>
                  </a:tcPr>
                </a:tc>
                <a:tc>
                  <a:txBody>
                    <a:bodyPr/>
                    <a:lstStyle/>
                    <a:p>
                      <a:pPr algn="ctr" fontAlgn="b"/>
                      <a:r>
                        <a:rPr lang="en-GB" sz="1000" u="none" strike="noStrike" noProof="0" dirty="0">
                          <a:effectLst/>
                          <a:latin typeface="Futura "/>
                        </a:rPr>
                        <a:t>12%</a:t>
                      </a:r>
                      <a:endParaRPr lang="en-GB" sz="1000" b="0" i="0" u="none" strike="noStrike" noProof="0" dirty="0">
                        <a:solidFill>
                          <a:schemeClr val="tx1"/>
                        </a:solidFill>
                        <a:effectLst/>
                        <a:latin typeface="Futura "/>
                      </a:endParaRPr>
                    </a:p>
                  </a:txBody>
                  <a:tcPr marL="7620" marR="7620" marT="7620" marB="0" anchor="ctr">
                    <a:solidFill>
                      <a:schemeClr val="tx2">
                        <a:lumMod val="60000"/>
                        <a:lumOff val="40000"/>
                      </a:schemeClr>
                    </a:solidFill>
                  </a:tcPr>
                </a:tc>
                <a:tc>
                  <a:txBody>
                    <a:bodyPr/>
                    <a:lstStyle/>
                    <a:p>
                      <a:pPr algn="ctr" fontAlgn="b"/>
                      <a:r>
                        <a:rPr lang="en-GB" sz="1000" u="none" strike="noStrike" noProof="0" dirty="0">
                          <a:effectLst/>
                          <a:latin typeface="Futura "/>
                        </a:rPr>
                        <a:t>12%</a:t>
                      </a:r>
                      <a:endParaRPr lang="en-GB" sz="1000" b="0" i="0" u="none" strike="noStrike" noProof="0" dirty="0">
                        <a:solidFill>
                          <a:schemeClr val="tx1"/>
                        </a:solidFill>
                        <a:effectLst/>
                        <a:latin typeface="Futura "/>
                      </a:endParaRPr>
                    </a:p>
                  </a:txBody>
                  <a:tcPr marL="7620" marR="7620" marT="7620" marB="0" anchor="ctr">
                    <a:solidFill>
                      <a:schemeClr val="tx2">
                        <a:lumMod val="60000"/>
                        <a:lumOff val="40000"/>
                      </a:schemeClr>
                    </a:solidFill>
                  </a:tcPr>
                </a:tc>
                <a:tc>
                  <a:txBody>
                    <a:bodyPr/>
                    <a:lstStyle/>
                    <a:p>
                      <a:pPr algn="ctr" fontAlgn="b"/>
                      <a:r>
                        <a:rPr lang="en-GB" sz="1000" u="none" strike="noStrike" noProof="0" dirty="0">
                          <a:effectLst/>
                          <a:latin typeface="Futura "/>
                        </a:rPr>
                        <a:t>82,1%</a:t>
                      </a:r>
                      <a:endParaRPr lang="en-GB" sz="1000" b="0" i="0" u="none" strike="noStrike" noProof="0" dirty="0">
                        <a:solidFill>
                          <a:schemeClr val="tx1"/>
                        </a:solidFill>
                        <a:effectLst/>
                        <a:latin typeface="Futura "/>
                      </a:endParaRPr>
                    </a:p>
                  </a:txBody>
                  <a:tcPr marL="7620" marR="7620" marT="7620" marB="0" anchor="ctr">
                    <a:solidFill>
                      <a:schemeClr val="tx2">
                        <a:lumMod val="60000"/>
                        <a:lumOff val="40000"/>
                      </a:schemeClr>
                    </a:solidFill>
                  </a:tcPr>
                </a:tc>
                <a:extLst>
                  <a:ext uri="{0D108BD9-81ED-4DB2-BD59-A6C34878D82A}">
                    <a16:rowId xmlns:a16="http://schemas.microsoft.com/office/drawing/2014/main" val="996401921"/>
                  </a:ext>
                </a:extLst>
              </a:tr>
            </a:tbl>
          </a:graphicData>
        </a:graphic>
      </p:graphicFrame>
      <p:sp>
        <p:nvSpPr>
          <p:cNvPr id="4" name="Rectangle: Rounded Corners 3">
            <a:extLst>
              <a:ext uri="{FF2B5EF4-FFF2-40B4-BE49-F238E27FC236}">
                <a16:creationId xmlns:a16="http://schemas.microsoft.com/office/drawing/2014/main" id="{52F2BA99-7939-4063-B10E-B802DDAFBBCB}"/>
              </a:ext>
            </a:extLst>
          </p:cNvPr>
          <p:cNvSpPr/>
          <p:nvPr/>
        </p:nvSpPr>
        <p:spPr>
          <a:xfrm>
            <a:off x="2000723" y="6076141"/>
            <a:ext cx="8020299" cy="316072"/>
          </a:xfrm>
          <a:prstGeom prst="roundRect">
            <a:avLst>
              <a:gd name="adj" fmla="val 11840"/>
            </a:avLst>
          </a:prstGeom>
          <a:solidFill>
            <a:srgbClr val="122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fr-FR" sz="1100" dirty="0">
                <a:solidFill>
                  <a:schemeClr val="bg1"/>
                </a:solidFill>
                <a:latin typeface="Futura "/>
              </a:rPr>
              <a:t>Adding just 1% of BTC would have improved the performance and reduced the VAR thanks to the decorrelation effect</a:t>
            </a:r>
          </a:p>
        </p:txBody>
      </p:sp>
      <p:graphicFrame>
        <p:nvGraphicFramePr>
          <p:cNvPr id="19" name="Chart 18">
            <a:extLst>
              <a:ext uri="{FF2B5EF4-FFF2-40B4-BE49-F238E27FC236}">
                <a16:creationId xmlns:a16="http://schemas.microsoft.com/office/drawing/2014/main" id="{69780955-445D-B84E-9A42-94B123C900EA}"/>
              </a:ext>
            </a:extLst>
          </p:cNvPr>
          <p:cNvGraphicFramePr>
            <a:graphicFrameLocks/>
          </p:cNvGraphicFramePr>
          <p:nvPr>
            <p:extLst>
              <p:ext uri="{D42A27DB-BD31-4B8C-83A1-F6EECF244321}">
                <p14:modId xmlns:p14="http://schemas.microsoft.com/office/powerpoint/2010/main" val="2872640104"/>
              </p:ext>
            </p:extLst>
          </p:nvPr>
        </p:nvGraphicFramePr>
        <p:xfrm>
          <a:off x="705238" y="1466697"/>
          <a:ext cx="4624712" cy="2458751"/>
        </p:xfrm>
        <a:graphic>
          <a:graphicData uri="http://schemas.openxmlformats.org/drawingml/2006/chart">
            <c:chart xmlns:c="http://schemas.openxmlformats.org/drawingml/2006/chart" xmlns:r="http://schemas.openxmlformats.org/officeDocument/2006/relationships" r:id="rId5"/>
          </a:graphicData>
        </a:graphic>
      </p:graphicFrame>
      <p:sp>
        <p:nvSpPr>
          <p:cNvPr id="17" name="Rectangle 16">
            <a:extLst>
              <a:ext uri="{FF2B5EF4-FFF2-40B4-BE49-F238E27FC236}">
                <a16:creationId xmlns:a16="http://schemas.microsoft.com/office/drawing/2014/main" id="{7D806CBA-E6DD-486A-97BC-EDA229299186}"/>
              </a:ext>
            </a:extLst>
          </p:cNvPr>
          <p:cNvSpPr/>
          <p:nvPr/>
        </p:nvSpPr>
        <p:spPr>
          <a:xfrm>
            <a:off x="7173461" y="1078348"/>
            <a:ext cx="3758440" cy="523220"/>
          </a:xfrm>
          <a:prstGeom prst="rect">
            <a:avLst/>
          </a:prstGeom>
        </p:spPr>
        <p:txBody>
          <a:bodyPr wrap="square">
            <a:spAutoFit/>
          </a:bodyPr>
          <a:lstStyle/>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dirty="0">
                <a:ln>
                  <a:noFill/>
                </a:ln>
                <a:solidFill>
                  <a:srgbClr val="44546A"/>
                </a:solidFill>
                <a:effectLst/>
                <a:uLnTx/>
                <a:uFillTx/>
                <a:latin typeface="Futura "/>
              </a:rPr>
              <a:t>On a risk adjusted basis, BTC is </a:t>
            </a:r>
            <a:r>
              <a:rPr kumimoji="0" lang="en-US" sz="1400" b="0" i="0" u="none" strike="noStrike" kern="1200" cap="none" spc="0" normalizeH="0" baseline="0" noProof="0" dirty="0" err="1">
                <a:ln>
                  <a:noFill/>
                </a:ln>
                <a:solidFill>
                  <a:srgbClr val="44546A"/>
                </a:solidFill>
                <a:effectLst/>
                <a:uLnTx/>
                <a:uFillTx/>
                <a:latin typeface="Futura "/>
              </a:rPr>
              <a:t>parodixally</a:t>
            </a:r>
            <a:r>
              <a:rPr kumimoji="0" lang="en-US" sz="1400" b="0" i="0" u="none" strike="noStrike" kern="1200" cap="none" spc="0" normalizeH="0" baseline="0" noProof="0" dirty="0">
                <a:ln>
                  <a:noFill/>
                </a:ln>
                <a:solidFill>
                  <a:srgbClr val="44546A"/>
                </a:solidFill>
                <a:effectLst/>
                <a:uLnTx/>
                <a:uFillTx/>
                <a:latin typeface="Futura "/>
              </a:rPr>
              <a:t> less risky than a diversified Index</a:t>
            </a:r>
          </a:p>
        </p:txBody>
      </p:sp>
      <p:sp>
        <p:nvSpPr>
          <p:cNvPr id="22" name="Rectangle 21">
            <a:extLst>
              <a:ext uri="{FF2B5EF4-FFF2-40B4-BE49-F238E27FC236}">
                <a16:creationId xmlns:a16="http://schemas.microsoft.com/office/drawing/2014/main" id="{7D806CBA-E6DD-486A-97BC-EDA229299186}"/>
              </a:ext>
            </a:extLst>
          </p:cNvPr>
          <p:cNvSpPr/>
          <p:nvPr/>
        </p:nvSpPr>
        <p:spPr>
          <a:xfrm>
            <a:off x="1133387" y="1032227"/>
            <a:ext cx="3758440" cy="307777"/>
          </a:xfrm>
          <a:prstGeom prst="rect">
            <a:avLst/>
          </a:prstGeom>
        </p:spPr>
        <p:txBody>
          <a:bodyPr wrap="square">
            <a:spAutoFit/>
          </a:bodyPr>
          <a:lstStyle/>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dirty="0">
                <a:ln>
                  <a:noFill/>
                </a:ln>
                <a:solidFill>
                  <a:srgbClr val="44546A"/>
                </a:solidFill>
                <a:effectLst/>
                <a:uLnTx/>
                <a:uFillTx/>
                <a:latin typeface="Futura "/>
              </a:rPr>
              <a:t>BTC can be use as a new asset class</a:t>
            </a:r>
          </a:p>
        </p:txBody>
      </p:sp>
    </p:spTree>
    <p:extLst>
      <p:ext uri="{BB962C8B-B14F-4D97-AF65-F5344CB8AC3E}">
        <p14:creationId xmlns:p14="http://schemas.microsoft.com/office/powerpoint/2010/main" val="3125314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e 7">
            <a:extLst>
              <a:ext uri="{FF2B5EF4-FFF2-40B4-BE49-F238E27FC236}">
                <a16:creationId xmlns:a16="http://schemas.microsoft.com/office/drawing/2014/main" id="{12173FF2-F56E-47BD-99AE-5CABCB058F45}"/>
              </a:ext>
            </a:extLst>
          </p:cNvPr>
          <p:cNvGrpSpPr>
            <a:grpSpLocks/>
          </p:cNvGrpSpPr>
          <p:nvPr/>
        </p:nvGrpSpPr>
        <p:grpSpPr>
          <a:xfrm>
            <a:off x="1079303" y="3347318"/>
            <a:ext cx="10033394" cy="37465"/>
            <a:chOff x="0" y="0"/>
            <a:chExt cx="12190384" cy="204286"/>
          </a:xfrm>
        </p:grpSpPr>
        <p:sp>
          <p:nvSpPr>
            <p:cNvPr id="18" name="Прямоугольник 72">
              <a:extLst>
                <a:ext uri="{FF2B5EF4-FFF2-40B4-BE49-F238E27FC236}">
                  <a16:creationId xmlns:a16="http://schemas.microsoft.com/office/drawing/2014/main" id="{128E1F1F-03CB-429C-A2C0-F88DC24F495A}"/>
                </a:ext>
              </a:extLst>
            </p:cNvPr>
            <p:cNvSpPr/>
            <p:nvPr/>
          </p:nvSpPr>
          <p:spPr>
            <a:xfrm>
              <a:off x="6907834" y="0"/>
              <a:ext cx="5282550" cy="204286"/>
            </a:xfrm>
            <a:prstGeom prst="rect">
              <a:avLst/>
            </a:prstGeom>
            <a:solidFill>
              <a:srgbClr val="003399">
                <a:alpha val="72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Text" lastClr="000000"/>
                </a:solidFill>
                <a:effectLst/>
                <a:uLnTx/>
                <a:uFillTx/>
              </a:endParaRPr>
            </a:p>
          </p:txBody>
        </p:sp>
        <p:sp>
          <p:nvSpPr>
            <p:cNvPr id="20" name="Прямоугольник 73">
              <a:extLst>
                <a:ext uri="{FF2B5EF4-FFF2-40B4-BE49-F238E27FC236}">
                  <a16:creationId xmlns:a16="http://schemas.microsoft.com/office/drawing/2014/main" id="{B190A019-8155-4873-BAFC-331FA50464CF}"/>
                </a:ext>
              </a:extLst>
            </p:cNvPr>
            <p:cNvSpPr/>
            <p:nvPr/>
          </p:nvSpPr>
          <p:spPr>
            <a:xfrm>
              <a:off x="4368390" y="0"/>
              <a:ext cx="5663326" cy="204286"/>
            </a:xfrm>
            <a:prstGeom prst="rect">
              <a:avLst/>
            </a:prstGeom>
            <a:solidFill>
              <a:srgbClr val="595E66">
                <a:lumMod val="50000"/>
                <a:alpha val="72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Text" lastClr="000000"/>
                </a:solidFill>
                <a:effectLst/>
                <a:uLnTx/>
                <a:uFillTx/>
              </a:endParaRPr>
            </a:p>
          </p:txBody>
        </p:sp>
        <p:sp>
          <p:nvSpPr>
            <p:cNvPr id="21" name="Прямоугольник 74">
              <a:extLst>
                <a:ext uri="{FF2B5EF4-FFF2-40B4-BE49-F238E27FC236}">
                  <a16:creationId xmlns:a16="http://schemas.microsoft.com/office/drawing/2014/main" id="{834A2657-AFBB-4117-A8D2-0E85D56A10ED}"/>
                </a:ext>
              </a:extLst>
            </p:cNvPr>
            <p:cNvSpPr/>
            <p:nvPr/>
          </p:nvSpPr>
          <p:spPr>
            <a:xfrm>
              <a:off x="0" y="0"/>
              <a:ext cx="5282550" cy="204286"/>
            </a:xfrm>
            <a:prstGeom prst="rect">
              <a:avLst/>
            </a:prstGeom>
            <a:solidFill>
              <a:srgbClr val="BFC7D6">
                <a:alpha val="71765"/>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Text" lastClr="000000"/>
                </a:solidFill>
                <a:effectLst/>
                <a:uLnTx/>
                <a:uFillTx/>
              </a:endParaRPr>
            </a:p>
          </p:txBody>
        </p:sp>
      </p:grpSp>
      <p:sp>
        <p:nvSpPr>
          <p:cNvPr id="19" name="Espace réservé du texte 1">
            <a:extLst>
              <a:ext uri="{FF2B5EF4-FFF2-40B4-BE49-F238E27FC236}">
                <a16:creationId xmlns:a16="http://schemas.microsoft.com/office/drawing/2014/main" id="{9FBAE440-980C-D049-8094-B90EC7D7DBE3}"/>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600" normalizeH="0" baseline="0" noProof="0" dirty="0">
                <a:ln>
                  <a:noFill/>
                </a:ln>
                <a:solidFill>
                  <a:srgbClr val="0F1B35"/>
                </a:solidFill>
                <a:effectLst/>
                <a:uLnTx/>
                <a:uFillTx/>
                <a:latin typeface="Futura "/>
                <a:ea typeface="+mn-ea"/>
                <a:cs typeface="+mn-cs"/>
              </a:rPr>
              <a:t>PERFORMANCE MEASURES</a:t>
            </a:r>
          </a:p>
        </p:txBody>
      </p:sp>
      <p:cxnSp>
        <p:nvCxnSpPr>
          <p:cNvPr id="23" name="Straight Connector 6">
            <a:extLst>
              <a:ext uri="{FF2B5EF4-FFF2-40B4-BE49-F238E27FC236}">
                <a16:creationId xmlns:a16="http://schemas.microsoft.com/office/drawing/2014/main" id="{9DB7FBD3-A765-CD48-981B-BB05329F079A}"/>
              </a:ext>
            </a:extLst>
          </p:cNvPr>
          <p:cNvCxnSpPr>
            <a:cxnSpLocks/>
          </p:cNvCxnSpPr>
          <p:nvPr/>
        </p:nvCxnSpPr>
        <p:spPr>
          <a:xfrm>
            <a:off x="-23482" y="660400"/>
            <a:ext cx="2753430"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24" name="Straight Connector 7">
            <a:extLst>
              <a:ext uri="{FF2B5EF4-FFF2-40B4-BE49-F238E27FC236}">
                <a16:creationId xmlns:a16="http://schemas.microsoft.com/office/drawing/2014/main" id="{A73CD784-268E-E142-B9E2-8B99C96EDE75}"/>
              </a:ext>
            </a:extLst>
          </p:cNvPr>
          <p:cNvCxnSpPr>
            <a:cxnSpLocks/>
          </p:cNvCxnSpPr>
          <p:nvPr/>
        </p:nvCxnSpPr>
        <p:spPr>
          <a:xfrm>
            <a:off x="9335988" y="660400"/>
            <a:ext cx="2819999"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pic>
        <p:nvPicPr>
          <p:cNvPr id="13" name="Picture 12" descr="A close up of a logo&#10;&#10;Description automatically generated">
            <a:extLst>
              <a:ext uri="{FF2B5EF4-FFF2-40B4-BE49-F238E27FC236}">
                <a16:creationId xmlns:a16="http://schemas.microsoft.com/office/drawing/2014/main" id="{25D38559-5480-4CD6-96C5-81D169BB5DB3}"/>
              </a:ext>
            </a:extLst>
          </p:cNvPr>
          <p:cNvPicPr>
            <a:picLocks noChangeAspect="1"/>
          </p:cNvPicPr>
          <p:nvPr/>
        </p:nvPicPr>
        <p:blipFill rotWithShape="1">
          <a:blip r:embed="rId3">
            <a:duotone>
              <a:prstClr val="black"/>
              <a:schemeClr val="tx2">
                <a:tint val="45000"/>
                <a:satMod val="400000"/>
              </a:schemeClr>
            </a:duotone>
            <a:extLst>
              <a:ext uri="{28A0092B-C50C-407E-A947-70E740481C1C}">
                <a14:useLocalDpi xmlns:a14="http://schemas.microsoft.com/office/drawing/2010/main" val="0"/>
              </a:ext>
            </a:extLst>
          </a:blip>
          <a:srcRect b="28261"/>
          <a:stretch/>
        </p:blipFill>
        <p:spPr>
          <a:xfrm>
            <a:off x="11379834" y="6197600"/>
            <a:ext cx="776153" cy="556805"/>
          </a:xfrm>
          <a:prstGeom prst="rect">
            <a:avLst/>
          </a:prstGeom>
        </p:spPr>
      </p:pic>
      <p:graphicFrame>
        <p:nvGraphicFramePr>
          <p:cNvPr id="4" name="Table 3">
            <a:extLst>
              <a:ext uri="{FF2B5EF4-FFF2-40B4-BE49-F238E27FC236}">
                <a16:creationId xmlns:a16="http://schemas.microsoft.com/office/drawing/2014/main" id="{240280C0-3AB5-4B60-8944-BA555463F5F4}"/>
              </a:ext>
            </a:extLst>
          </p:cNvPr>
          <p:cNvGraphicFramePr>
            <a:graphicFrameLocks noGrp="1"/>
          </p:cNvGraphicFramePr>
          <p:nvPr>
            <p:extLst>
              <p:ext uri="{D42A27DB-BD31-4B8C-83A1-F6EECF244321}">
                <p14:modId xmlns:p14="http://schemas.microsoft.com/office/powerpoint/2010/main" val="3708928103"/>
              </p:ext>
            </p:extLst>
          </p:nvPr>
        </p:nvGraphicFramePr>
        <p:xfrm>
          <a:off x="2662406" y="1704904"/>
          <a:ext cx="6844935" cy="1473174"/>
        </p:xfrm>
        <a:graphic>
          <a:graphicData uri="http://schemas.openxmlformats.org/drawingml/2006/table">
            <a:tbl>
              <a:tblPr>
                <a:tableStyleId>{3B4B98B0-60AC-42C2-AFA5-B58CD77FA1E5}</a:tableStyleId>
              </a:tblPr>
              <a:tblGrid>
                <a:gridCol w="995630">
                  <a:extLst>
                    <a:ext uri="{9D8B030D-6E8A-4147-A177-3AD203B41FA5}">
                      <a16:colId xmlns:a16="http://schemas.microsoft.com/office/drawing/2014/main" val="2982283923"/>
                    </a:ext>
                  </a:extLst>
                </a:gridCol>
                <a:gridCol w="835615">
                  <a:extLst>
                    <a:ext uri="{9D8B030D-6E8A-4147-A177-3AD203B41FA5}">
                      <a16:colId xmlns:a16="http://schemas.microsoft.com/office/drawing/2014/main" val="470126588"/>
                    </a:ext>
                  </a:extLst>
                </a:gridCol>
                <a:gridCol w="835615">
                  <a:extLst>
                    <a:ext uri="{9D8B030D-6E8A-4147-A177-3AD203B41FA5}">
                      <a16:colId xmlns:a16="http://schemas.microsoft.com/office/drawing/2014/main" val="3615801610"/>
                    </a:ext>
                  </a:extLst>
                </a:gridCol>
                <a:gridCol w="835615">
                  <a:extLst>
                    <a:ext uri="{9D8B030D-6E8A-4147-A177-3AD203B41FA5}">
                      <a16:colId xmlns:a16="http://schemas.microsoft.com/office/drawing/2014/main" val="2170986975"/>
                    </a:ext>
                  </a:extLst>
                </a:gridCol>
                <a:gridCol w="835615">
                  <a:extLst>
                    <a:ext uri="{9D8B030D-6E8A-4147-A177-3AD203B41FA5}">
                      <a16:colId xmlns:a16="http://schemas.microsoft.com/office/drawing/2014/main" val="3739870266"/>
                    </a:ext>
                  </a:extLst>
                </a:gridCol>
                <a:gridCol w="835615">
                  <a:extLst>
                    <a:ext uri="{9D8B030D-6E8A-4147-A177-3AD203B41FA5}">
                      <a16:colId xmlns:a16="http://schemas.microsoft.com/office/drawing/2014/main" val="1669718876"/>
                    </a:ext>
                  </a:extLst>
                </a:gridCol>
                <a:gridCol w="835615">
                  <a:extLst>
                    <a:ext uri="{9D8B030D-6E8A-4147-A177-3AD203B41FA5}">
                      <a16:colId xmlns:a16="http://schemas.microsoft.com/office/drawing/2014/main" val="264148702"/>
                    </a:ext>
                  </a:extLst>
                </a:gridCol>
                <a:gridCol w="835615">
                  <a:extLst>
                    <a:ext uri="{9D8B030D-6E8A-4147-A177-3AD203B41FA5}">
                      <a16:colId xmlns:a16="http://schemas.microsoft.com/office/drawing/2014/main" val="1803934236"/>
                    </a:ext>
                  </a:extLst>
                </a:gridCol>
              </a:tblGrid>
              <a:tr h="171360">
                <a:tc>
                  <a:txBody>
                    <a:bodyPr/>
                    <a:lstStyle/>
                    <a:p>
                      <a:pPr algn="l" fontAlgn="b"/>
                      <a:r>
                        <a:rPr lang="en-GB" sz="900" b="0" i="0" u="none" strike="noStrike" noProof="0" dirty="0">
                          <a:solidFill>
                            <a:srgbClr val="000000"/>
                          </a:solidFill>
                          <a:effectLst/>
                          <a:latin typeface="Futura "/>
                        </a:rPr>
                        <a:t>22/05/2019</a:t>
                      </a:r>
                    </a:p>
                  </a:txBody>
                  <a:tcPr marL="7620" marR="7620" marT="7620" marB="0" anchor="ctr"/>
                </a:tc>
                <a:tc>
                  <a:txBody>
                    <a:bodyPr/>
                    <a:lstStyle/>
                    <a:p>
                      <a:pPr algn="l" fontAlgn="b"/>
                      <a:endParaRPr lang="en-GB" sz="1100" b="0" i="0" u="none" strike="noStrike" noProof="0">
                        <a:solidFill>
                          <a:srgbClr val="000000"/>
                        </a:solidFill>
                        <a:effectLst/>
                        <a:latin typeface="Futura "/>
                      </a:endParaRPr>
                    </a:p>
                  </a:txBody>
                  <a:tcPr marL="7620" marR="7620" marT="7620" marB="0" anchor="ctr"/>
                </a:tc>
                <a:tc>
                  <a:txBody>
                    <a:bodyPr/>
                    <a:lstStyle/>
                    <a:p>
                      <a:pPr algn="ctr" fontAlgn="b"/>
                      <a:r>
                        <a:rPr lang="en-GB" sz="1100" b="1" u="none" strike="noStrike" noProof="0" dirty="0">
                          <a:effectLst/>
                          <a:latin typeface="Futura "/>
                        </a:rPr>
                        <a:t>YTD</a:t>
                      </a:r>
                      <a:endParaRPr lang="en-GB" sz="1100" b="1" i="0" u="none" strike="noStrike" noProof="0" dirty="0">
                        <a:solidFill>
                          <a:srgbClr val="000000"/>
                        </a:solidFill>
                        <a:effectLst/>
                        <a:latin typeface="Futura "/>
                      </a:endParaRPr>
                    </a:p>
                  </a:txBody>
                  <a:tcPr marL="7620" marR="7620" marT="7620" marB="0" anchor="ctr"/>
                </a:tc>
                <a:tc>
                  <a:txBody>
                    <a:bodyPr/>
                    <a:lstStyle/>
                    <a:p>
                      <a:pPr algn="ctr" fontAlgn="b"/>
                      <a:r>
                        <a:rPr lang="en-GB" sz="1100" b="1" u="none" strike="noStrike" noProof="0">
                          <a:effectLst/>
                          <a:latin typeface="Futura "/>
                        </a:rPr>
                        <a:t>2018</a:t>
                      </a:r>
                      <a:endParaRPr lang="en-GB" sz="1100" b="1" i="0" u="none" strike="noStrike" noProof="0">
                        <a:solidFill>
                          <a:srgbClr val="000000"/>
                        </a:solidFill>
                        <a:effectLst/>
                        <a:latin typeface="Futura "/>
                      </a:endParaRPr>
                    </a:p>
                  </a:txBody>
                  <a:tcPr marL="7620" marR="7620" marT="7620" marB="0" anchor="ctr"/>
                </a:tc>
                <a:tc>
                  <a:txBody>
                    <a:bodyPr/>
                    <a:lstStyle/>
                    <a:p>
                      <a:pPr algn="ctr" fontAlgn="b"/>
                      <a:r>
                        <a:rPr lang="en-GB" sz="1100" b="1" u="none" strike="noStrike" noProof="0">
                          <a:effectLst/>
                          <a:latin typeface="Futura "/>
                        </a:rPr>
                        <a:t>2017</a:t>
                      </a:r>
                      <a:endParaRPr lang="en-GB" sz="1100" b="1" i="0" u="none" strike="noStrike" noProof="0">
                        <a:solidFill>
                          <a:srgbClr val="000000"/>
                        </a:solidFill>
                        <a:effectLst/>
                        <a:latin typeface="Futura "/>
                      </a:endParaRPr>
                    </a:p>
                  </a:txBody>
                  <a:tcPr marL="7620" marR="7620" marT="7620" marB="0" anchor="ctr"/>
                </a:tc>
                <a:tc>
                  <a:txBody>
                    <a:bodyPr/>
                    <a:lstStyle/>
                    <a:p>
                      <a:pPr algn="ctr" fontAlgn="b"/>
                      <a:r>
                        <a:rPr lang="en-GB" sz="1100" b="1" u="none" strike="noStrike" noProof="0">
                          <a:effectLst/>
                          <a:latin typeface="Futura "/>
                        </a:rPr>
                        <a:t>2016</a:t>
                      </a:r>
                      <a:endParaRPr lang="en-GB" sz="1100" b="1" i="0" u="none" strike="noStrike" noProof="0">
                        <a:solidFill>
                          <a:srgbClr val="000000"/>
                        </a:solidFill>
                        <a:effectLst/>
                        <a:latin typeface="Futura "/>
                      </a:endParaRPr>
                    </a:p>
                  </a:txBody>
                  <a:tcPr marL="7620" marR="7620" marT="7620" marB="0" anchor="ctr"/>
                </a:tc>
                <a:tc>
                  <a:txBody>
                    <a:bodyPr/>
                    <a:lstStyle/>
                    <a:p>
                      <a:pPr algn="ctr" fontAlgn="b"/>
                      <a:r>
                        <a:rPr lang="en-GB" sz="1100" b="1" u="none" strike="noStrike" noProof="0">
                          <a:effectLst/>
                          <a:latin typeface="Futura "/>
                        </a:rPr>
                        <a:t>2015</a:t>
                      </a:r>
                      <a:endParaRPr lang="en-GB" sz="1100" b="1" i="0" u="none" strike="noStrike" noProof="0">
                        <a:solidFill>
                          <a:srgbClr val="000000"/>
                        </a:solidFill>
                        <a:effectLst/>
                        <a:latin typeface="Futura "/>
                      </a:endParaRPr>
                    </a:p>
                  </a:txBody>
                  <a:tcPr marL="7620" marR="7620" marT="7620" marB="0" anchor="ctr"/>
                </a:tc>
                <a:tc>
                  <a:txBody>
                    <a:bodyPr/>
                    <a:lstStyle/>
                    <a:p>
                      <a:pPr algn="ctr" fontAlgn="b"/>
                      <a:r>
                        <a:rPr lang="en-GB" sz="1100" b="1" u="none" strike="noStrike" noProof="0" dirty="0">
                          <a:effectLst/>
                          <a:latin typeface="Futura "/>
                        </a:rPr>
                        <a:t>2014</a:t>
                      </a:r>
                      <a:endParaRPr lang="en-GB" sz="1100" b="1" i="0" u="none" strike="noStrike" noProof="0" dirty="0">
                        <a:solidFill>
                          <a:srgbClr val="000000"/>
                        </a:solidFill>
                        <a:effectLst/>
                        <a:latin typeface="Futura "/>
                      </a:endParaRPr>
                    </a:p>
                  </a:txBody>
                  <a:tcPr marL="7620" marR="7620" marT="7620" marB="0" anchor="ctr"/>
                </a:tc>
                <a:extLst>
                  <a:ext uri="{0D108BD9-81ED-4DB2-BD59-A6C34878D82A}">
                    <a16:rowId xmlns:a16="http://schemas.microsoft.com/office/drawing/2014/main" val="2562903793"/>
                  </a:ext>
                </a:extLst>
              </a:tr>
              <a:tr h="359490">
                <a:tc rowSpan="2">
                  <a:txBody>
                    <a:bodyPr/>
                    <a:lstStyle/>
                    <a:p>
                      <a:pPr algn="l" fontAlgn="b"/>
                      <a:r>
                        <a:rPr lang="en-GB" sz="1100" b="1" u="none" strike="noStrike" noProof="0" dirty="0">
                          <a:effectLst/>
                          <a:latin typeface="Futura "/>
                        </a:rPr>
                        <a:t>Performance</a:t>
                      </a:r>
                    </a:p>
                    <a:p>
                      <a:pPr algn="l" fontAlgn="b"/>
                      <a:r>
                        <a:rPr lang="en-GB" sz="1100" i="1" u="none" strike="noStrike" noProof="0" dirty="0">
                          <a:effectLst/>
                          <a:latin typeface="Futura "/>
                        </a:rPr>
                        <a:t>Net of fees</a:t>
                      </a:r>
                      <a:endParaRPr lang="en-GB" sz="1100" b="0" i="1" u="none" strike="noStrike" noProof="0" dirty="0">
                        <a:solidFill>
                          <a:srgbClr val="000000"/>
                        </a:solidFill>
                        <a:effectLst/>
                        <a:latin typeface="Futura "/>
                      </a:endParaRPr>
                    </a:p>
                  </a:txBody>
                  <a:tcPr marL="7620" marR="7620" marT="7620" marB="0" anchor="ctr"/>
                </a:tc>
                <a:tc>
                  <a:txBody>
                    <a:bodyPr/>
                    <a:lstStyle/>
                    <a:p>
                      <a:pPr algn="ctr" fontAlgn="b"/>
                      <a:r>
                        <a:rPr lang="en-GB" sz="1100" b="1" u="none" strike="noStrike" noProof="0" dirty="0">
                          <a:effectLst/>
                          <a:latin typeface="Futura "/>
                        </a:rPr>
                        <a:t>Strategy</a:t>
                      </a:r>
                      <a:endParaRPr lang="en-GB" sz="1100" b="1" i="0" u="none" strike="noStrike" noProof="0" dirty="0">
                        <a:solidFill>
                          <a:srgbClr val="000000"/>
                        </a:solidFill>
                        <a:effectLst/>
                        <a:latin typeface="Futura "/>
                      </a:endParaRPr>
                    </a:p>
                  </a:txBody>
                  <a:tcPr marL="7620" marR="7620" marT="7620" marB="0" anchor="ctr">
                    <a:solidFill>
                      <a:schemeClr val="bg1">
                        <a:lumMod val="95000"/>
                      </a:schemeClr>
                    </a:solidFill>
                  </a:tcPr>
                </a:tc>
                <a:tc>
                  <a:txBody>
                    <a:bodyPr/>
                    <a:lstStyle/>
                    <a:p>
                      <a:pPr algn="r" fontAlgn="b"/>
                      <a:r>
                        <a:rPr lang="en-GB" sz="1100" b="1" u="none" strike="noStrike" noProof="0" dirty="0">
                          <a:solidFill>
                            <a:srgbClr val="0DA386"/>
                          </a:solidFill>
                          <a:effectLst/>
                          <a:latin typeface="Futura "/>
                        </a:rPr>
                        <a:t>88%</a:t>
                      </a:r>
                      <a:endParaRPr lang="en-GB" sz="1100" b="1" i="0" u="none" strike="noStrike" noProof="0" dirty="0">
                        <a:solidFill>
                          <a:srgbClr val="0DA386"/>
                        </a:solidFill>
                        <a:effectLst/>
                        <a:latin typeface="Futura "/>
                      </a:endParaRPr>
                    </a:p>
                  </a:txBody>
                  <a:tcPr marL="7620" marR="7620" marT="7620" marB="0" anchor="ctr">
                    <a:solidFill>
                      <a:schemeClr val="bg1">
                        <a:lumMod val="95000"/>
                      </a:schemeClr>
                    </a:solidFill>
                  </a:tcPr>
                </a:tc>
                <a:tc>
                  <a:txBody>
                    <a:bodyPr/>
                    <a:lstStyle/>
                    <a:p>
                      <a:pPr algn="r" fontAlgn="b"/>
                      <a:r>
                        <a:rPr lang="en-GB" sz="1100" b="1" u="none" strike="noStrike" noProof="0" dirty="0">
                          <a:solidFill>
                            <a:srgbClr val="FF4B4B"/>
                          </a:solidFill>
                          <a:effectLst/>
                          <a:latin typeface="Futura "/>
                        </a:rPr>
                        <a:t>-23%</a:t>
                      </a:r>
                      <a:endParaRPr lang="en-GB" sz="1100" b="1" i="0" u="none" strike="noStrike" noProof="0" dirty="0">
                        <a:solidFill>
                          <a:srgbClr val="FF4B4B"/>
                        </a:solidFill>
                        <a:effectLst/>
                        <a:latin typeface="Futura "/>
                      </a:endParaRPr>
                    </a:p>
                  </a:txBody>
                  <a:tcPr marL="7620" marR="7620" marT="7620" marB="0" anchor="ctr">
                    <a:solidFill>
                      <a:schemeClr val="bg1">
                        <a:lumMod val="95000"/>
                      </a:schemeClr>
                    </a:solidFill>
                  </a:tcPr>
                </a:tc>
                <a:tc>
                  <a:txBody>
                    <a:bodyPr/>
                    <a:lstStyle/>
                    <a:p>
                      <a:pPr algn="r" fontAlgn="b"/>
                      <a:r>
                        <a:rPr lang="en-GB" sz="1100" b="1" u="none" strike="noStrike" noProof="0" dirty="0">
                          <a:solidFill>
                            <a:srgbClr val="0DA386"/>
                          </a:solidFill>
                          <a:effectLst/>
                          <a:latin typeface="Futura "/>
                        </a:rPr>
                        <a:t>1343%</a:t>
                      </a:r>
                      <a:endParaRPr lang="en-GB" sz="1100" b="1" i="0" u="none" strike="noStrike" noProof="0" dirty="0">
                        <a:solidFill>
                          <a:srgbClr val="0DA386"/>
                        </a:solidFill>
                        <a:effectLst/>
                        <a:latin typeface="Futura "/>
                      </a:endParaRPr>
                    </a:p>
                  </a:txBody>
                  <a:tcPr marL="7620" marR="7620" marT="7620" marB="0" anchor="ctr">
                    <a:solidFill>
                      <a:schemeClr val="bg1">
                        <a:lumMod val="95000"/>
                      </a:schemeClr>
                    </a:solidFill>
                  </a:tcPr>
                </a:tc>
                <a:tc>
                  <a:txBody>
                    <a:bodyPr/>
                    <a:lstStyle/>
                    <a:p>
                      <a:pPr algn="r" fontAlgn="b"/>
                      <a:r>
                        <a:rPr lang="en-GB" sz="1100" b="1" u="none" strike="noStrike" noProof="0" dirty="0">
                          <a:solidFill>
                            <a:srgbClr val="0DA386"/>
                          </a:solidFill>
                          <a:effectLst/>
                          <a:latin typeface="Futura "/>
                        </a:rPr>
                        <a:t>132%</a:t>
                      </a:r>
                      <a:endParaRPr lang="en-GB" sz="1100" b="1" i="0" u="none" strike="noStrike" noProof="0" dirty="0">
                        <a:solidFill>
                          <a:srgbClr val="0DA386"/>
                        </a:solidFill>
                        <a:effectLst/>
                        <a:latin typeface="Futura "/>
                      </a:endParaRPr>
                    </a:p>
                  </a:txBody>
                  <a:tcPr marL="7620" marR="7620" marT="7620" marB="0" anchor="ctr">
                    <a:solidFill>
                      <a:schemeClr val="bg1">
                        <a:lumMod val="95000"/>
                      </a:schemeClr>
                    </a:solidFill>
                  </a:tcPr>
                </a:tc>
                <a:tc>
                  <a:txBody>
                    <a:bodyPr/>
                    <a:lstStyle/>
                    <a:p>
                      <a:pPr algn="r" fontAlgn="b"/>
                      <a:r>
                        <a:rPr lang="en-GB" sz="1100" b="1" u="none" strike="noStrike" noProof="0" dirty="0">
                          <a:solidFill>
                            <a:srgbClr val="0DA386"/>
                          </a:solidFill>
                          <a:effectLst/>
                          <a:latin typeface="Futura "/>
                        </a:rPr>
                        <a:t>76%</a:t>
                      </a:r>
                      <a:endParaRPr lang="en-GB" sz="1100" b="1" i="0" u="none" strike="noStrike" noProof="0" dirty="0">
                        <a:solidFill>
                          <a:srgbClr val="0DA386"/>
                        </a:solidFill>
                        <a:effectLst/>
                        <a:latin typeface="Futura "/>
                      </a:endParaRPr>
                    </a:p>
                  </a:txBody>
                  <a:tcPr marL="7620" marR="7620" marT="7620" marB="0" anchor="ctr">
                    <a:solidFill>
                      <a:schemeClr val="bg1">
                        <a:lumMod val="95000"/>
                      </a:schemeClr>
                    </a:solidFill>
                  </a:tcPr>
                </a:tc>
                <a:tc>
                  <a:txBody>
                    <a:bodyPr/>
                    <a:lstStyle/>
                    <a:p>
                      <a:pPr algn="r" fontAlgn="b"/>
                      <a:r>
                        <a:rPr lang="en-GB" sz="1100" b="1" u="none" strike="noStrike" noProof="0" dirty="0">
                          <a:solidFill>
                            <a:srgbClr val="0DA386"/>
                          </a:solidFill>
                          <a:effectLst/>
                          <a:latin typeface="Futura "/>
                        </a:rPr>
                        <a:t>20%</a:t>
                      </a:r>
                      <a:endParaRPr lang="en-GB" sz="1100" b="1" i="0" u="none" strike="noStrike" noProof="0" dirty="0">
                        <a:solidFill>
                          <a:srgbClr val="0DA386"/>
                        </a:solidFill>
                        <a:effectLst/>
                        <a:latin typeface="Futura "/>
                      </a:endParaRPr>
                    </a:p>
                  </a:txBody>
                  <a:tcPr marL="7620" marR="7620" marT="7620" marB="0" anchor="ctr">
                    <a:solidFill>
                      <a:schemeClr val="bg1">
                        <a:lumMod val="95000"/>
                      </a:schemeClr>
                    </a:solidFill>
                  </a:tcPr>
                </a:tc>
                <a:extLst>
                  <a:ext uri="{0D108BD9-81ED-4DB2-BD59-A6C34878D82A}">
                    <a16:rowId xmlns:a16="http://schemas.microsoft.com/office/drawing/2014/main" val="1486147187"/>
                  </a:ext>
                </a:extLst>
              </a:tr>
              <a:tr h="312808">
                <a:tc vMerge="1">
                  <a:txBody>
                    <a:bodyPr/>
                    <a:lstStyle/>
                    <a:p>
                      <a:pPr algn="l" fontAlgn="b"/>
                      <a:endParaRPr lang="en-GB" sz="1100" b="0" i="0" u="none" strike="noStrike" noProof="0" dirty="0">
                        <a:solidFill>
                          <a:srgbClr val="000000"/>
                        </a:solidFill>
                        <a:effectLst/>
                        <a:latin typeface="Futura "/>
                      </a:endParaRPr>
                    </a:p>
                  </a:txBody>
                  <a:tcPr marL="7620" marR="7620" marT="7620" marB="0" anchor="ctr"/>
                </a:tc>
                <a:tc>
                  <a:txBody>
                    <a:bodyPr/>
                    <a:lstStyle/>
                    <a:p>
                      <a:pPr algn="ctr" fontAlgn="b"/>
                      <a:r>
                        <a:rPr lang="en-GB" sz="1100" b="1" u="none" strike="noStrike" noProof="0" dirty="0">
                          <a:effectLst/>
                          <a:latin typeface="Futura "/>
                        </a:rPr>
                        <a:t>Index</a:t>
                      </a:r>
                      <a:endParaRPr lang="en-GB" sz="1100" b="1" i="0" u="none" strike="noStrike" noProof="0" dirty="0">
                        <a:solidFill>
                          <a:srgbClr val="000000"/>
                        </a:solidFill>
                        <a:effectLst/>
                        <a:latin typeface="Futura "/>
                      </a:endParaRPr>
                    </a:p>
                  </a:txBody>
                  <a:tcPr marL="7620" marR="7620" marT="7620" marB="0" anchor="ctr">
                    <a:solidFill>
                      <a:schemeClr val="bg1">
                        <a:lumMod val="85000"/>
                      </a:schemeClr>
                    </a:solidFill>
                  </a:tcPr>
                </a:tc>
                <a:tc>
                  <a:txBody>
                    <a:bodyPr/>
                    <a:lstStyle/>
                    <a:p>
                      <a:pPr algn="r" fontAlgn="b"/>
                      <a:r>
                        <a:rPr lang="en-GB" sz="1100" b="1" u="none" strike="noStrike" noProof="0" dirty="0">
                          <a:solidFill>
                            <a:srgbClr val="0DA386"/>
                          </a:solidFill>
                          <a:effectLst/>
                          <a:latin typeface="Futura "/>
                        </a:rPr>
                        <a:t>102%</a:t>
                      </a:r>
                      <a:endParaRPr lang="en-GB" sz="1100" b="1" i="0" u="none" strike="noStrike" noProof="0" dirty="0">
                        <a:solidFill>
                          <a:srgbClr val="0DA386"/>
                        </a:solidFill>
                        <a:effectLst/>
                        <a:latin typeface="Futura "/>
                      </a:endParaRPr>
                    </a:p>
                  </a:txBody>
                  <a:tcPr marL="7620" marR="7620" marT="7620" marB="0" anchor="ctr">
                    <a:solidFill>
                      <a:schemeClr val="bg1">
                        <a:lumMod val="85000"/>
                      </a:schemeClr>
                    </a:solidFill>
                  </a:tcPr>
                </a:tc>
                <a:tc>
                  <a:txBody>
                    <a:bodyPr/>
                    <a:lstStyle/>
                    <a:p>
                      <a:pPr algn="r" fontAlgn="b"/>
                      <a:r>
                        <a:rPr lang="en-GB" sz="1100" b="1" u="none" strike="noStrike" noProof="0" dirty="0">
                          <a:solidFill>
                            <a:srgbClr val="FF4B4B"/>
                          </a:solidFill>
                          <a:effectLst/>
                          <a:latin typeface="Futura "/>
                        </a:rPr>
                        <a:t>-73%</a:t>
                      </a:r>
                      <a:endParaRPr lang="en-GB" sz="1100" b="1" i="0" u="none" strike="noStrike" noProof="0" dirty="0">
                        <a:solidFill>
                          <a:srgbClr val="FF4B4B"/>
                        </a:solidFill>
                        <a:effectLst/>
                        <a:latin typeface="Futura "/>
                      </a:endParaRPr>
                    </a:p>
                  </a:txBody>
                  <a:tcPr marL="7620" marR="7620" marT="7620" marB="0" anchor="ctr">
                    <a:solidFill>
                      <a:schemeClr val="bg1">
                        <a:lumMod val="85000"/>
                      </a:schemeClr>
                    </a:solidFill>
                  </a:tcPr>
                </a:tc>
                <a:tc>
                  <a:txBody>
                    <a:bodyPr/>
                    <a:lstStyle/>
                    <a:p>
                      <a:pPr algn="r" fontAlgn="b"/>
                      <a:r>
                        <a:rPr lang="en-GB" sz="1100" b="1" u="none" strike="noStrike" noProof="0" dirty="0">
                          <a:solidFill>
                            <a:srgbClr val="0DA386"/>
                          </a:solidFill>
                          <a:effectLst/>
                          <a:latin typeface="Futura "/>
                        </a:rPr>
                        <a:t>1310%</a:t>
                      </a:r>
                      <a:endParaRPr lang="en-GB" sz="1100" b="1" i="0" u="none" strike="noStrike" noProof="0" dirty="0">
                        <a:solidFill>
                          <a:srgbClr val="0DA386"/>
                        </a:solidFill>
                        <a:effectLst/>
                        <a:latin typeface="Futura "/>
                      </a:endParaRPr>
                    </a:p>
                  </a:txBody>
                  <a:tcPr marL="7620" marR="7620" marT="7620" marB="0" anchor="ctr">
                    <a:solidFill>
                      <a:schemeClr val="bg1">
                        <a:lumMod val="85000"/>
                      </a:schemeClr>
                    </a:solidFill>
                  </a:tcPr>
                </a:tc>
                <a:tc>
                  <a:txBody>
                    <a:bodyPr/>
                    <a:lstStyle/>
                    <a:p>
                      <a:pPr algn="r" fontAlgn="b"/>
                      <a:r>
                        <a:rPr lang="en-GB" sz="1100" b="1" u="none" strike="noStrike" noProof="0" dirty="0">
                          <a:solidFill>
                            <a:srgbClr val="0DA386"/>
                          </a:solidFill>
                          <a:effectLst/>
                          <a:latin typeface="Futura "/>
                        </a:rPr>
                        <a:t>120%</a:t>
                      </a:r>
                      <a:endParaRPr lang="en-GB" sz="1100" b="1" i="0" u="none" strike="noStrike" noProof="0" dirty="0">
                        <a:solidFill>
                          <a:srgbClr val="0DA386"/>
                        </a:solidFill>
                        <a:effectLst/>
                        <a:latin typeface="Futura "/>
                      </a:endParaRPr>
                    </a:p>
                  </a:txBody>
                  <a:tcPr marL="7620" marR="7620" marT="7620" marB="0" anchor="ctr">
                    <a:solidFill>
                      <a:schemeClr val="bg1">
                        <a:lumMod val="85000"/>
                      </a:schemeClr>
                    </a:solidFill>
                  </a:tcPr>
                </a:tc>
                <a:tc>
                  <a:txBody>
                    <a:bodyPr/>
                    <a:lstStyle/>
                    <a:p>
                      <a:pPr algn="r" fontAlgn="b"/>
                      <a:r>
                        <a:rPr lang="en-GB" sz="1100" b="1" u="none" strike="noStrike" noProof="0" dirty="0">
                          <a:solidFill>
                            <a:srgbClr val="0DA386"/>
                          </a:solidFill>
                          <a:effectLst/>
                          <a:latin typeface="Futura "/>
                        </a:rPr>
                        <a:t>32%</a:t>
                      </a:r>
                      <a:endParaRPr lang="en-GB" sz="1100" b="1" i="0" u="none" strike="noStrike" noProof="0" dirty="0">
                        <a:solidFill>
                          <a:srgbClr val="0DA386"/>
                        </a:solidFill>
                        <a:effectLst/>
                        <a:latin typeface="Futura "/>
                      </a:endParaRPr>
                    </a:p>
                  </a:txBody>
                  <a:tcPr marL="7620" marR="7620" marT="7620" marB="0" anchor="ctr">
                    <a:solidFill>
                      <a:schemeClr val="bg1">
                        <a:lumMod val="85000"/>
                      </a:schemeClr>
                    </a:solidFill>
                  </a:tcPr>
                </a:tc>
                <a:tc>
                  <a:txBody>
                    <a:bodyPr/>
                    <a:lstStyle/>
                    <a:p>
                      <a:pPr algn="r" fontAlgn="b"/>
                      <a:r>
                        <a:rPr lang="en-GB" sz="1100" b="1" u="none" strike="noStrike" noProof="0" dirty="0">
                          <a:solidFill>
                            <a:srgbClr val="FF4B4B"/>
                          </a:solidFill>
                          <a:effectLst/>
                          <a:latin typeface="Futura "/>
                        </a:rPr>
                        <a:t>-58%</a:t>
                      </a:r>
                      <a:endParaRPr lang="en-GB" sz="1100" b="1" i="0" u="none" strike="noStrike" noProof="0" dirty="0">
                        <a:solidFill>
                          <a:srgbClr val="FF4B4B"/>
                        </a:solidFill>
                        <a:effectLst/>
                        <a:latin typeface="Futura "/>
                      </a:endParaRPr>
                    </a:p>
                  </a:txBody>
                  <a:tcPr marL="7620" marR="7620" marT="7620" marB="0" anchor="ctr">
                    <a:solidFill>
                      <a:schemeClr val="bg1">
                        <a:lumMod val="85000"/>
                      </a:schemeClr>
                    </a:solidFill>
                  </a:tcPr>
                </a:tc>
                <a:extLst>
                  <a:ext uri="{0D108BD9-81ED-4DB2-BD59-A6C34878D82A}">
                    <a16:rowId xmlns:a16="http://schemas.microsoft.com/office/drawing/2014/main" val="1423350933"/>
                  </a:ext>
                </a:extLst>
              </a:tr>
              <a:tr h="312808">
                <a:tc rowSpan="2">
                  <a:txBody>
                    <a:bodyPr/>
                    <a:lstStyle/>
                    <a:p>
                      <a:pPr algn="l" fontAlgn="b"/>
                      <a:r>
                        <a:rPr lang="en-GB" sz="1100" b="1" u="none" strike="noStrike" noProof="0" dirty="0">
                          <a:effectLst/>
                          <a:latin typeface="Futura "/>
                        </a:rPr>
                        <a:t>Volatility</a:t>
                      </a:r>
                      <a:endParaRPr lang="en-GB" sz="1100" b="1" i="0" u="none" strike="noStrike" noProof="0" dirty="0">
                        <a:solidFill>
                          <a:srgbClr val="000000"/>
                        </a:solidFill>
                        <a:effectLst/>
                        <a:latin typeface="Futura "/>
                      </a:endParaRPr>
                    </a:p>
                  </a:txBody>
                  <a:tcPr marL="7620" marR="7620" marT="7620" marB="0" anchor="ctr"/>
                </a:tc>
                <a:tc>
                  <a:txBody>
                    <a:bodyPr/>
                    <a:lstStyle/>
                    <a:p>
                      <a:pPr algn="ctr" fontAlgn="b"/>
                      <a:r>
                        <a:rPr lang="en-GB" sz="1100" b="1" u="none" strike="noStrike" noProof="0" dirty="0">
                          <a:effectLst/>
                          <a:latin typeface="Futura "/>
                        </a:rPr>
                        <a:t>Strategy</a:t>
                      </a:r>
                      <a:endParaRPr lang="en-GB" sz="1100" b="1" i="0" u="none" strike="noStrike" noProof="0" dirty="0">
                        <a:solidFill>
                          <a:srgbClr val="000000"/>
                        </a:solidFill>
                        <a:effectLst/>
                        <a:latin typeface="Futura "/>
                      </a:endParaRPr>
                    </a:p>
                  </a:txBody>
                  <a:tcPr marL="7620" marR="7620" marT="7620" marB="0" anchor="ctr">
                    <a:solidFill>
                      <a:schemeClr val="bg1">
                        <a:lumMod val="95000"/>
                      </a:schemeClr>
                    </a:solidFill>
                  </a:tcPr>
                </a:tc>
                <a:tc>
                  <a:txBody>
                    <a:bodyPr/>
                    <a:lstStyle/>
                    <a:p>
                      <a:pPr algn="r" fontAlgn="b"/>
                      <a:r>
                        <a:rPr lang="en-GB" sz="1100" b="1" u="none" strike="noStrike" noProof="0" dirty="0">
                          <a:solidFill>
                            <a:srgbClr val="0DA386"/>
                          </a:solidFill>
                          <a:effectLst/>
                          <a:latin typeface="Futura "/>
                        </a:rPr>
                        <a:t>51%</a:t>
                      </a:r>
                      <a:endParaRPr lang="en-GB" sz="1100" b="1" i="0" u="none" strike="noStrike" noProof="0" dirty="0">
                        <a:solidFill>
                          <a:srgbClr val="0DA386"/>
                        </a:solidFill>
                        <a:effectLst/>
                        <a:latin typeface="Futura "/>
                      </a:endParaRPr>
                    </a:p>
                  </a:txBody>
                  <a:tcPr marL="7620" marR="7620" marT="7620" marB="0" anchor="ctr">
                    <a:solidFill>
                      <a:schemeClr val="bg1">
                        <a:lumMod val="95000"/>
                      </a:schemeClr>
                    </a:solidFill>
                  </a:tcPr>
                </a:tc>
                <a:tc>
                  <a:txBody>
                    <a:bodyPr/>
                    <a:lstStyle/>
                    <a:p>
                      <a:pPr algn="r" fontAlgn="b"/>
                      <a:r>
                        <a:rPr lang="en-GB" sz="1100" b="1" u="none" strike="noStrike" noProof="0" dirty="0">
                          <a:solidFill>
                            <a:srgbClr val="0DA386"/>
                          </a:solidFill>
                          <a:effectLst/>
                          <a:latin typeface="Futura "/>
                        </a:rPr>
                        <a:t>33%</a:t>
                      </a:r>
                      <a:endParaRPr lang="en-GB" sz="1100" b="1" i="0" u="none" strike="noStrike" noProof="0" dirty="0">
                        <a:solidFill>
                          <a:srgbClr val="0DA386"/>
                        </a:solidFill>
                        <a:effectLst/>
                        <a:latin typeface="Futura "/>
                      </a:endParaRPr>
                    </a:p>
                  </a:txBody>
                  <a:tcPr marL="7620" marR="7620" marT="7620" marB="0" anchor="ctr">
                    <a:solidFill>
                      <a:schemeClr val="bg1">
                        <a:lumMod val="95000"/>
                      </a:schemeClr>
                    </a:solidFill>
                  </a:tcPr>
                </a:tc>
                <a:tc>
                  <a:txBody>
                    <a:bodyPr/>
                    <a:lstStyle/>
                    <a:p>
                      <a:pPr algn="r" fontAlgn="b"/>
                      <a:r>
                        <a:rPr lang="en-GB" sz="1100" b="1" u="none" strike="noStrike" noProof="0" dirty="0">
                          <a:solidFill>
                            <a:srgbClr val="0DA386"/>
                          </a:solidFill>
                          <a:effectLst/>
                          <a:latin typeface="Futura "/>
                        </a:rPr>
                        <a:t>71%</a:t>
                      </a:r>
                      <a:endParaRPr lang="en-GB" sz="1100" b="1" i="0" u="none" strike="noStrike" noProof="0" dirty="0">
                        <a:solidFill>
                          <a:srgbClr val="0DA386"/>
                        </a:solidFill>
                        <a:effectLst/>
                        <a:latin typeface="Futura "/>
                      </a:endParaRPr>
                    </a:p>
                  </a:txBody>
                  <a:tcPr marL="7620" marR="7620" marT="7620" marB="0" anchor="ctr">
                    <a:solidFill>
                      <a:schemeClr val="bg1">
                        <a:lumMod val="95000"/>
                      </a:schemeClr>
                    </a:solidFill>
                  </a:tcPr>
                </a:tc>
                <a:tc>
                  <a:txBody>
                    <a:bodyPr/>
                    <a:lstStyle/>
                    <a:p>
                      <a:pPr algn="r" fontAlgn="b"/>
                      <a:r>
                        <a:rPr lang="en-GB" sz="1100" b="1" u="none" strike="noStrike" noProof="0" dirty="0">
                          <a:solidFill>
                            <a:srgbClr val="0DA386"/>
                          </a:solidFill>
                          <a:effectLst/>
                          <a:latin typeface="Futura "/>
                        </a:rPr>
                        <a:t>31%</a:t>
                      </a:r>
                      <a:endParaRPr lang="en-GB" sz="1100" b="1" i="0" u="none" strike="noStrike" noProof="0" dirty="0">
                        <a:solidFill>
                          <a:srgbClr val="0DA386"/>
                        </a:solidFill>
                        <a:effectLst/>
                        <a:latin typeface="Futura "/>
                      </a:endParaRPr>
                    </a:p>
                  </a:txBody>
                  <a:tcPr marL="7620" marR="7620" marT="7620" marB="0" anchor="ctr">
                    <a:solidFill>
                      <a:schemeClr val="bg1">
                        <a:lumMod val="95000"/>
                      </a:schemeClr>
                    </a:solidFill>
                  </a:tcPr>
                </a:tc>
                <a:tc>
                  <a:txBody>
                    <a:bodyPr/>
                    <a:lstStyle/>
                    <a:p>
                      <a:pPr algn="r" fontAlgn="b"/>
                      <a:r>
                        <a:rPr lang="en-GB" sz="1100" b="1" u="none" strike="noStrike" noProof="0" dirty="0">
                          <a:solidFill>
                            <a:srgbClr val="0DA386"/>
                          </a:solidFill>
                          <a:effectLst/>
                          <a:latin typeface="Futura "/>
                        </a:rPr>
                        <a:t>46%</a:t>
                      </a:r>
                      <a:endParaRPr lang="en-GB" sz="1100" b="1" i="0" u="none" strike="noStrike" noProof="0" dirty="0">
                        <a:solidFill>
                          <a:srgbClr val="0DA386"/>
                        </a:solidFill>
                        <a:effectLst/>
                        <a:latin typeface="Futura "/>
                      </a:endParaRPr>
                    </a:p>
                  </a:txBody>
                  <a:tcPr marL="7620" marR="7620" marT="7620" marB="0" anchor="ctr">
                    <a:solidFill>
                      <a:schemeClr val="bg1">
                        <a:lumMod val="95000"/>
                      </a:schemeClr>
                    </a:solidFill>
                  </a:tcPr>
                </a:tc>
                <a:tc>
                  <a:txBody>
                    <a:bodyPr/>
                    <a:lstStyle/>
                    <a:p>
                      <a:pPr algn="r" fontAlgn="b"/>
                      <a:r>
                        <a:rPr lang="en-GB" sz="1100" b="1" u="none" strike="noStrike" noProof="0" dirty="0">
                          <a:solidFill>
                            <a:srgbClr val="0DA386"/>
                          </a:solidFill>
                          <a:effectLst/>
                          <a:latin typeface="Futura "/>
                        </a:rPr>
                        <a:t>25%</a:t>
                      </a:r>
                      <a:endParaRPr lang="en-GB" sz="1100" b="1" i="0" u="none" strike="noStrike" noProof="0" dirty="0">
                        <a:solidFill>
                          <a:srgbClr val="0DA386"/>
                        </a:solidFill>
                        <a:effectLst/>
                        <a:latin typeface="Futura "/>
                      </a:endParaRPr>
                    </a:p>
                  </a:txBody>
                  <a:tcPr marL="7620" marR="7620" marT="7620" marB="0" anchor="ctr">
                    <a:solidFill>
                      <a:schemeClr val="bg1">
                        <a:lumMod val="95000"/>
                      </a:schemeClr>
                    </a:solidFill>
                  </a:tcPr>
                </a:tc>
                <a:extLst>
                  <a:ext uri="{0D108BD9-81ED-4DB2-BD59-A6C34878D82A}">
                    <a16:rowId xmlns:a16="http://schemas.microsoft.com/office/drawing/2014/main" val="2479679220"/>
                  </a:ext>
                </a:extLst>
              </a:tr>
              <a:tr h="312808">
                <a:tc vMerge="1">
                  <a:txBody>
                    <a:bodyPr/>
                    <a:lstStyle/>
                    <a:p>
                      <a:pPr algn="l" fontAlgn="b"/>
                      <a:endParaRPr lang="en-GB" sz="1100" b="0" i="0" u="none" strike="noStrike" noProof="0" dirty="0">
                        <a:solidFill>
                          <a:srgbClr val="000000"/>
                        </a:solidFill>
                        <a:effectLst/>
                        <a:latin typeface="Futura "/>
                      </a:endParaRPr>
                    </a:p>
                  </a:txBody>
                  <a:tcPr marL="7620" marR="7620" marT="7620" marB="0" anchor="ctr"/>
                </a:tc>
                <a:tc>
                  <a:txBody>
                    <a:bodyPr/>
                    <a:lstStyle/>
                    <a:p>
                      <a:pPr marL="0" algn="ctr" defTabSz="914400" rtl="0" eaLnBrk="1" fontAlgn="b" latinLnBrk="0" hangingPunct="1"/>
                      <a:r>
                        <a:rPr lang="en-GB" sz="1100" b="1" u="none" strike="noStrike" kern="1200" noProof="0" dirty="0">
                          <a:solidFill>
                            <a:schemeClr val="tx1"/>
                          </a:solidFill>
                          <a:effectLst/>
                          <a:latin typeface="Futura "/>
                          <a:ea typeface="+mn-ea"/>
                          <a:cs typeface="+mn-cs"/>
                        </a:rPr>
                        <a:t>Index</a:t>
                      </a:r>
                    </a:p>
                  </a:txBody>
                  <a:tcPr marL="7620" marR="7620" marT="7620" marB="0" anchor="ctr">
                    <a:solidFill>
                      <a:schemeClr val="bg1">
                        <a:lumMod val="85000"/>
                      </a:schemeClr>
                    </a:solidFill>
                  </a:tcPr>
                </a:tc>
                <a:tc>
                  <a:txBody>
                    <a:bodyPr/>
                    <a:lstStyle/>
                    <a:p>
                      <a:pPr marL="0" algn="r" defTabSz="914400" rtl="0" eaLnBrk="1" fontAlgn="b" latinLnBrk="0" hangingPunct="1"/>
                      <a:r>
                        <a:rPr lang="en-GB" sz="1100" b="1" u="none" strike="noStrike" kern="1200" noProof="0" dirty="0">
                          <a:solidFill>
                            <a:srgbClr val="0DA386"/>
                          </a:solidFill>
                          <a:effectLst/>
                          <a:latin typeface="Futura "/>
                          <a:ea typeface="+mn-ea"/>
                          <a:cs typeface="+mn-cs"/>
                        </a:rPr>
                        <a:t>64%</a:t>
                      </a:r>
                    </a:p>
                  </a:txBody>
                  <a:tcPr marL="7620" marR="7620" marT="7620" marB="0" anchor="ctr">
                    <a:solidFill>
                      <a:schemeClr val="bg1">
                        <a:lumMod val="85000"/>
                      </a:schemeClr>
                    </a:solidFill>
                  </a:tcPr>
                </a:tc>
                <a:tc>
                  <a:txBody>
                    <a:bodyPr/>
                    <a:lstStyle/>
                    <a:p>
                      <a:pPr marL="0" algn="r" defTabSz="914400" rtl="0" eaLnBrk="1" fontAlgn="b" latinLnBrk="0" hangingPunct="1"/>
                      <a:r>
                        <a:rPr lang="en-GB" sz="1100" b="1" u="none" strike="noStrike" kern="1200" noProof="0" dirty="0">
                          <a:solidFill>
                            <a:srgbClr val="0DA386"/>
                          </a:solidFill>
                          <a:effectLst/>
                          <a:latin typeface="Futura "/>
                          <a:ea typeface="+mn-ea"/>
                          <a:cs typeface="+mn-cs"/>
                        </a:rPr>
                        <a:t>83%</a:t>
                      </a:r>
                    </a:p>
                  </a:txBody>
                  <a:tcPr marL="7620" marR="7620" marT="7620" marB="0" anchor="ctr">
                    <a:solidFill>
                      <a:schemeClr val="bg1">
                        <a:lumMod val="85000"/>
                      </a:schemeClr>
                    </a:solidFill>
                  </a:tcPr>
                </a:tc>
                <a:tc>
                  <a:txBody>
                    <a:bodyPr/>
                    <a:lstStyle/>
                    <a:p>
                      <a:pPr marL="0" algn="r" defTabSz="914400" rtl="0" eaLnBrk="1" fontAlgn="b" latinLnBrk="0" hangingPunct="1"/>
                      <a:r>
                        <a:rPr lang="en-GB" sz="1100" b="1" u="none" strike="noStrike" kern="1200" noProof="0" dirty="0">
                          <a:solidFill>
                            <a:srgbClr val="0DA386"/>
                          </a:solidFill>
                          <a:effectLst/>
                          <a:latin typeface="Futura "/>
                          <a:ea typeface="+mn-ea"/>
                          <a:cs typeface="+mn-cs"/>
                        </a:rPr>
                        <a:t>95%</a:t>
                      </a:r>
                    </a:p>
                  </a:txBody>
                  <a:tcPr marL="7620" marR="7620" marT="7620" marB="0" anchor="ctr">
                    <a:solidFill>
                      <a:schemeClr val="bg1">
                        <a:lumMod val="85000"/>
                      </a:schemeClr>
                    </a:solidFill>
                  </a:tcPr>
                </a:tc>
                <a:tc>
                  <a:txBody>
                    <a:bodyPr/>
                    <a:lstStyle/>
                    <a:p>
                      <a:pPr marL="0" algn="r" defTabSz="914400" rtl="0" eaLnBrk="1" fontAlgn="b" latinLnBrk="0" hangingPunct="1"/>
                      <a:r>
                        <a:rPr lang="en-GB" sz="1100" b="1" u="none" strike="noStrike" kern="1200" noProof="0" dirty="0">
                          <a:solidFill>
                            <a:srgbClr val="0DA386"/>
                          </a:solidFill>
                          <a:effectLst/>
                          <a:latin typeface="Futura "/>
                          <a:ea typeface="+mn-ea"/>
                          <a:cs typeface="+mn-cs"/>
                        </a:rPr>
                        <a:t>49%</a:t>
                      </a:r>
                    </a:p>
                  </a:txBody>
                  <a:tcPr marL="7620" marR="7620" marT="7620" marB="0" anchor="ctr">
                    <a:solidFill>
                      <a:schemeClr val="bg1">
                        <a:lumMod val="85000"/>
                      </a:schemeClr>
                    </a:solidFill>
                  </a:tcPr>
                </a:tc>
                <a:tc>
                  <a:txBody>
                    <a:bodyPr/>
                    <a:lstStyle/>
                    <a:p>
                      <a:pPr marL="0" algn="r" defTabSz="914400" rtl="0" eaLnBrk="1" fontAlgn="b" latinLnBrk="0" hangingPunct="1"/>
                      <a:r>
                        <a:rPr lang="en-GB" sz="1100" b="1" u="none" strike="noStrike" kern="1200" noProof="0" dirty="0">
                          <a:solidFill>
                            <a:srgbClr val="0DA386"/>
                          </a:solidFill>
                          <a:effectLst/>
                          <a:latin typeface="Futura "/>
                          <a:ea typeface="+mn-ea"/>
                          <a:cs typeface="+mn-cs"/>
                        </a:rPr>
                        <a:t>69%</a:t>
                      </a:r>
                    </a:p>
                  </a:txBody>
                  <a:tcPr marL="7620" marR="7620" marT="7620" marB="0" anchor="ctr">
                    <a:solidFill>
                      <a:schemeClr val="bg1">
                        <a:lumMod val="85000"/>
                      </a:schemeClr>
                    </a:solidFill>
                  </a:tcPr>
                </a:tc>
                <a:tc>
                  <a:txBody>
                    <a:bodyPr/>
                    <a:lstStyle/>
                    <a:p>
                      <a:pPr marL="0" algn="r" defTabSz="914400" rtl="0" eaLnBrk="1" fontAlgn="b" latinLnBrk="0" hangingPunct="1"/>
                      <a:r>
                        <a:rPr lang="en-GB" sz="1100" b="1" u="none" strike="noStrike" kern="1200" noProof="0" dirty="0">
                          <a:solidFill>
                            <a:srgbClr val="0DA386"/>
                          </a:solidFill>
                          <a:effectLst/>
                          <a:latin typeface="Futura "/>
                          <a:ea typeface="+mn-ea"/>
                          <a:cs typeface="+mn-cs"/>
                        </a:rPr>
                        <a:t>75%</a:t>
                      </a:r>
                    </a:p>
                  </a:txBody>
                  <a:tcPr marL="7620" marR="7620" marT="7620" marB="0" anchor="ctr">
                    <a:solidFill>
                      <a:schemeClr val="bg1">
                        <a:lumMod val="85000"/>
                      </a:schemeClr>
                    </a:solidFill>
                  </a:tcPr>
                </a:tc>
                <a:extLst>
                  <a:ext uri="{0D108BD9-81ED-4DB2-BD59-A6C34878D82A}">
                    <a16:rowId xmlns:a16="http://schemas.microsoft.com/office/drawing/2014/main" val="2767484661"/>
                  </a:ext>
                </a:extLst>
              </a:tr>
            </a:tbl>
          </a:graphicData>
        </a:graphic>
      </p:graphicFrame>
      <p:graphicFrame>
        <p:nvGraphicFramePr>
          <p:cNvPr id="14" name="Chart 13">
            <a:extLst>
              <a:ext uri="{FF2B5EF4-FFF2-40B4-BE49-F238E27FC236}">
                <a16:creationId xmlns:a16="http://schemas.microsoft.com/office/drawing/2014/main" id="{8181ECB6-4A88-4848-8A31-331B78901F71}"/>
              </a:ext>
            </a:extLst>
          </p:cNvPr>
          <p:cNvGraphicFramePr>
            <a:graphicFrameLocks/>
          </p:cNvGraphicFramePr>
          <p:nvPr>
            <p:extLst>
              <p:ext uri="{D42A27DB-BD31-4B8C-83A1-F6EECF244321}">
                <p14:modId xmlns:p14="http://schemas.microsoft.com/office/powerpoint/2010/main" val="1381937229"/>
              </p:ext>
            </p:extLst>
          </p:nvPr>
        </p:nvGraphicFramePr>
        <p:xfrm>
          <a:off x="2405238" y="3473219"/>
          <a:ext cx="7291917" cy="3106022"/>
        </p:xfrm>
        <a:graphic>
          <a:graphicData uri="http://schemas.openxmlformats.org/drawingml/2006/chart">
            <c:chart xmlns:c="http://schemas.openxmlformats.org/drawingml/2006/chart" xmlns:r="http://schemas.openxmlformats.org/officeDocument/2006/relationships" r:id="rId4"/>
          </a:graphicData>
        </a:graphic>
      </p:graphicFrame>
      <p:sp>
        <p:nvSpPr>
          <p:cNvPr id="15" name="ZoneTexte 14">
            <a:extLst>
              <a:ext uri="{FF2B5EF4-FFF2-40B4-BE49-F238E27FC236}">
                <a16:creationId xmlns:a16="http://schemas.microsoft.com/office/drawing/2014/main" id="{C123A498-0426-47DA-8737-C162CF36151F}"/>
              </a:ext>
            </a:extLst>
          </p:cNvPr>
          <p:cNvSpPr txBox="1"/>
          <p:nvPr/>
        </p:nvSpPr>
        <p:spPr>
          <a:xfrm>
            <a:off x="9230177" y="6538961"/>
            <a:ext cx="2149657" cy="215444"/>
          </a:xfrm>
          <a:prstGeom prst="rect">
            <a:avLst/>
          </a:prstGeom>
          <a:noFill/>
        </p:spPr>
        <p:txBody>
          <a:bodyPr wrap="square" lIns="90000" rtlCol="0" anchor="ctr">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800" b="0" i="1" u="none" strike="noStrike" kern="0" cap="none" spc="0" normalizeH="0" baseline="0" noProof="0" dirty="0">
                <a:ln>
                  <a:noFill/>
                </a:ln>
                <a:solidFill>
                  <a:sysClr val="windowText" lastClr="000000"/>
                </a:solidFill>
                <a:effectLst/>
                <a:uLnTx/>
                <a:uFillTx/>
                <a:latin typeface="+mj-lt"/>
              </a:rPr>
              <a:t>Source: Bloomberg rates and </a:t>
            </a:r>
            <a:r>
              <a:rPr kumimoji="0" lang="en-US" sz="800" b="0" i="1" u="none" strike="noStrike" kern="0" cap="none" spc="0" normalizeH="0" baseline="0" noProof="0" dirty="0" err="1">
                <a:ln>
                  <a:noFill/>
                </a:ln>
                <a:solidFill>
                  <a:sysClr val="windowText" lastClr="000000"/>
                </a:solidFill>
                <a:effectLst/>
                <a:uLnTx/>
                <a:uFillTx/>
                <a:latin typeface="+mj-lt"/>
              </a:rPr>
              <a:t>Cryptocompare</a:t>
            </a:r>
            <a:endParaRPr kumimoji="0" lang="en-US" sz="800" b="0" i="1" u="none" strike="noStrike" kern="0" cap="none" spc="0" normalizeH="0" baseline="0" noProof="0" dirty="0">
              <a:ln>
                <a:noFill/>
              </a:ln>
              <a:solidFill>
                <a:sysClr val="windowText" lastClr="000000"/>
              </a:solidFill>
              <a:effectLst/>
              <a:uLnTx/>
              <a:uFillTx/>
              <a:latin typeface="+mj-lt"/>
            </a:endParaRPr>
          </a:p>
        </p:txBody>
      </p:sp>
      <p:sp>
        <p:nvSpPr>
          <p:cNvPr id="16" name="Rectangle 15">
            <a:extLst>
              <a:ext uri="{FF2B5EF4-FFF2-40B4-BE49-F238E27FC236}">
                <a16:creationId xmlns:a16="http://schemas.microsoft.com/office/drawing/2014/main" id="{7D806CBA-E6DD-486A-97BC-EDA229299186}"/>
              </a:ext>
            </a:extLst>
          </p:cNvPr>
          <p:cNvSpPr/>
          <p:nvPr/>
        </p:nvSpPr>
        <p:spPr>
          <a:xfrm>
            <a:off x="783743" y="1038726"/>
            <a:ext cx="10596091" cy="307777"/>
          </a:xfrm>
          <a:prstGeom prst="rect">
            <a:avLst/>
          </a:prstGeom>
        </p:spPr>
        <p:txBody>
          <a:bodyPr wrap="square">
            <a:spAutoFit/>
          </a:bodyPr>
          <a:lstStyle/>
          <a:p>
            <a:pPr marL="0" marR="0" lvl="0" indent="0" algn="l"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dirty="0">
                <a:ln>
                  <a:noFill/>
                </a:ln>
                <a:solidFill>
                  <a:srgbClr val="44546A"/>
                </a:solidFill>
                <a:effectLst/>
                <a:uLnTx/>
                <a:uFillTx/>
                <a:latin typeface="Futura "/>
              </a:rPr>
              <a:t>At Napoleon AM, we have improved risk / reward profile of holding BTC with a Long Only solution managed with </a:t>
            </a:r>
            <a:r>
              <a:rPr kumimoji="0" lang="en-US" sz="1400" b="0" i="0" u="none" strike="noStrike" kern="1200" cap="none" spc="0" normalizeH="0" baseline="0" noProof="0" dirty="0" err="1">
                <a:ln>
                  <a:noFill/>
                </a:ln>
                <a:solidFill>
                  <a:srgbClr val="44546A"/>
                </a:solidFill>
                <a:effectLst/>
                <a:uLnTx/>
                <a:uFillTx/>
                <a:latin typeface="Futura "/>
              </a:rPr>
              <a:t>algo</a:t>
            </a:r>
            <a:r>
              <a:rPr kumimoji="0" lang="en-US" sz="1400" b="0" i="0" u="none" strike="noStrike" kern="1200" cap="none" spc="0" normalizeH="0" baseline="0" noProof="0" dirty="0">
                <a:ln>
                  <a:noFill/>
                </a:ln>
                <a:solidFill>
                  <a:srgbClr val="44546A"/>
                </a:solidFill>
                <a:effectLst/>
                <a:uLnTx/>
                <a:uFillTx/>
                <a:latin typeface="Futura "/>
              </a:rPr>
              <a:t> trading </a:t>
            </a:r>
          </a:p>
        </p:txBody>
      </p:sp>
    </p:spTree>
    <p:extLst>
      <p:ext uri="{BB962C8B-B14F-4D97-AF65-F5344CB8AC3E}">
        <p14:creationId xmlns:p14="http://schemas.microsoft.com/office/powerpoint/2010/main" val="648244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Image 29">
            <a:extLst>
              <a:ext uri="{FF2B5EF4-FFF2-40B4-BE49-F238E27FC236}">
                <a16:creationId xmlns:a16="http://schemas.microsoft.com/office/drawing/2014/main" id="{B8DD5545-0525-4B25-B7A1-BD4B98B49905}"/>
              </a:ext>
            </a:extLst>
          </p:cNvPr>
          <p:cNvPicPr>
            <a:picLocks noChangeAspect="1"/>
          </p:cNvPicPr>
          <p:nvPr/>
        </p:nvPicPr>
        <p:blipFill>
          <a:blip r:embed="rId2">
            <a:alphaModFix amt="5000"/>
            <a:extLst>
              <a:ext uri="{BEBA8EAE-BF5A-486C-A8C5-ECC9F3942E4B}">
                <a14:imgProps xmlns:a14="http://schemas.microsoft.com/office/drawing/2010/main">
                  <a14:imgLayer>
                    <a14:imgEffect>
                      <a14:saturation sat="0"/>
                    </a14:imgEffect>
                  </a14:imgLayer>
                </a14:imgProps>
              </a:ext>
            </a:extLst>
          </a:blip>
          <a:stretch>
            <a:fillRect/>
          </a:stretch>
        </p:blipFill>
        <p:spPr>
          <a:xfrm>
            <a:off x="137407" y="612268"/>
            <a:ext cx="11767276" cy="5636392"/>
          </a:xfrm>
          <a:prstGeom prst="rect">
            <a:avLst/>
          </a:prstGeom>
        </p:spPr>
      </p:pic>
      <p:sp>
        <p:nvSpPr>
          <p:cNvPr id="3" name="Espace réservé du texte 1">
            <a:extLst>
              <a:ext uri="{FF2B5EF4-FFF2-40B4-BE49-F238E27FC236}">
                <a16:creationId xmlns:a16="http://schemas.microsoft.com/office/drawing/2014/main" id="{0B3BC54E-9722-4918-B9DB-6B9120C8596A}"/>
              </a:ext>
            </a:extLst>
          </p:cNvPr>
          <p:cNvSpPr txBox="1">
            <a:spLocks/>
          </p:cNvSpPr>
          <p:nvPr/>
        </p:nvSpPr>
        <p:spPr>
          <a:xfrm>
            <a:off x="-11126" y="242453"/>
            <a:ext cx="12192000" cy="852418"/>
          </a:xfrm>
          <a:prstGeom prst="rect">
            <a:avLst/>
          </a:prstGeom>
        </p:spPr>
        <p:txBody>
          <a:bodyPr vert="horz" lIns="91440" tIns="45720" rIns="91440" bIns="45720" rtlCol="0" anchor="ctr">
            <a:normAutofit/>
          </a:bodyPr>
          <a:lstStyle>
            <a:defPPr>
              <a:defRPr lang="fr-FR"/>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600" normalizeH="0" baseline="0" noProof="0" dirty="0">
                <a:ln>
                  <a:noFill/>
                </a:ln>
                <a:solidFill>
                  <a:srgbClr val="0F1B35"/>
                </a:solidFill>
                <a:effectLst/>
                <a:uLnTx/>
                <a:uFillTx/>
                <a:latin typeface="Futura "/>
                <a:ea typeface="+mn-ea"/>
                <a:cs typeface="+mn-cs"/>
              </a:rPr>
              <a:t>CONTACTS</a:t>
            </a:r>
          </a:p>
        </p:txBody>
      </p:sp>
      <p:grpSp>
        <p:nvGrpSpPr>
          <p:cNvPr id="9" name="Group 8">
            <a:extLst>
              <a:ext uri="{FF2B5EF4-FFF2-40B4-BE49-F238E27FC236}">
                <a16:creationId xmlns:a16="http://schemas.microsoft.com/office/drawing/2014/main" id="{E2D40B46-980B-4EE0-BF7C-81AAAB441EA3}"/>
              </a:ext>
            </a:extLst>
          </p:cNvPr>
          <p:cNvGrpSpPr/>
          <p:nvPr/>
        </p:nvGrpSpPr>
        <p:grpSpPr>
          <a:xfrm>
            <a:off x="750" y="660400"/>
            <a:ext cx="12193036" cy="12700"/>
            <a:chOff x="750" y="660400"/>
            <a:chExt cx="12193036" cy="12700"/>
          </a:xfrm>
        </p:grpSpPr>
        <p:cxnSp>
          <p:nvCxnSpPr>
            <p:cNvPr id="4" name="Straight Connector 3">
              <a:extLst>
                <a:ext uri="{FF2B5EF4-FFF2-40B4-BE49-F238E27FC236}">
                  <a16:creationId xmlns:a16="http://schemas.microsoft.com/office/drawing/2014/main" id="{975309FE-C20D-4DEE-9588-6686A2A7EEEF}"/>
                </a:ext>
              </a:extLst>
            </p:cNvPr>
            <p:cNvCxnSpPr>
              <a:cxnSpLocks/>
            </p:cNvCxnSpPr>
            <p:nvPr/>
          </p:nvCxnSpPr>
          <p:spPr>
            <a:xfrm>
              <a:off x="750" y="660400"/>
              <a:ext cx="4654377" cy="8262"/>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0171DB19-962D-4A2C-B596-AE45AC549AC6}"/>
                </a:ext>
              </a:extLst>
            </p:cNvPr>
            <p:cNvCxnSpPr>
              <a:cxnSpLocks/>
            </p:cNvCxnSpPr>
            <p:nvPr/>
          </p:nvCxnSpPr>
          <p:spPr>
            <a:xfrm>
              <a:off x="7350826" y="673100"/>
              <a:ext cx="4842960" cy="0"/>
            </a:xfrm>
            <a:prstGeom prst="line">
              <a:avLst/>
            </a:prstGeom>
            <a:ln w="12700">
              <a:solidFill>
                <a:srgbClr val="0F1B35"/>
              </a:solidFill>
            </a:ln>
          </p:spPr>
          <p:style>
            <a:lnRef idx="1">
              <a:schemeClr val="accent1"/>
            </a:lnRef>
            <a:fillRef idx="0">
              <a:schemeClr val="accent1"/>
            </a:fillRef>
            <a:effectRef idx="0">
              <a:schemeClr val="accent1"/>
            </a:effectRef>
            <a:fontRef idx="minor">
              <a:schemeClr val="tx1"/>
            </a:fontRef>
          </p:style>
        </p:cxnSp>
      </p:grpSp>
      <p:pic>
        <p:nvPicPr>
          <p:cNvPr id="10" name="Picture 9" descr="A close up of a logo&#10;&#10;Description automatically generated">
            <a:extLst>
              <a:ext uri="{FF2B5EF4-FFF2-40B4-BE49-F238E27FC236}">
                <a16:creationId xmlns:a16="http://schemas.microsoft.com/office/drawing/2014/main" id="{F1C2B1A3-45B5-488B-87B9-24AA49891E1A}"/>
              </a:ext>
            </a:extLst>
          </p:cNvPr>
          <p:cNvPicPr>
            <a:picLocks noChangeAspect="1"/>
          </p:cNvPicPr>
          <p:nvPr/>
        </p:nvPicPr>
        <p:blipFill rotWithShape="1">
          <a:blip r:embed="rId3">
            <a:duotone>
              <a:prstClr val="black"/>
              <a:schemeClr val="tx2">
                <a:tint val="45000"/>
                <a:satMod val="400000"/>
              </a:schemeClr>
            </a:duotone>
            <a:extLst>
              <a:ext uri="{28A0092B-C50C-407E-A947-70E740481C1C}">
                <a14:useLocalDpi xmlns:a14="http://schemas.microsoft.com/office/drawing/2010/main" val="0"/>
              </a:ext>
            </a:extLst>
          </a:blip>
          <a:srcRect b="28261"/>
          <a:stretch/>
        </p:blipFill>
        <p:spPr>
          <a:xfrm>
            <a:off x="5130861" y="4019190"/>
            <a:ext cx="1930278" cy="1384764"/>
          </a:xfrm>
          <a:prstGeom prst="rect">
            <a:avLst/>
          </a:prstGeom>
        </p:spPr>
      </p:pic>
      <p:sp>
        <p:nvSpPr>
          <p:cNvPr id="2" name="Rectangle 1">
            <a:extLst>
              <a:ext uri="{FF2B5EF4-FFF2-40B4-BE49-F238E27FC236}">
                <a16:creationId xmlns:a16="http://schemas.microsoft.com/office/drawing/2014/main" id="{27B8FC2C-5989-4027-AE24-5915611BF5A0}"/>
              </a:ext>
            </a:extLst>
          </p:cNvPr>
          <p:cNvSpPr/>
          <p:nvPr/>
        </p:nvSpPr>
        <p:spPr>
          <a:xfrm>
            <a:off x="2779321" y="5690494"/>
            <a:ext cx="6611105" cy="558166"/>
          </a:xfrm>
          <a:prstGeom prst="rect">
            <a:avLst/>
          </a:prstGeom>
        </p:spPr>
        <p:txBody>
          <a:bodyPr wrap="none">
            <a:spAutoFit/>
          </a:bodyPr>
          <a:lstStyle/>
          <a:p>
            <a:pPr lvl="0" algn="ctr">
              <a:lnSpc>
                <a:spcPct val="200000"/>
              </a:lnSpc>
              <a:defRPr/>
            </a:pPr>
            <a:r>
              <a:rPr lang="en-US" kern="0" spc="600" dirty="0">
                <a:solidFill>
                  <a:srgbClr val="0F1B35"/>
                </a:solidFill>
                <a:latin typeface="Futura "/>
              </a:rPr>
              <a:t>Website: www.napoleon-group.com</a:t>
            </a:r>
          </a:p>
        </p:txBody>
      </p:sp>
      <p:sp>
        <p:nvSpPr>
          <p:cNvPr id="7" name="Rectangle 6">
            <a:extLst>
              <a:ext uri="{FF2B5EF4-FFF2-40B4-BE49-F238E27FC236}">
                <a16:creationId xmlns:a16="http://schemas.microsoft.com/office/drawing/2014/main" id="{1DA933C5-0E3F-4138-B49B-C088268F465F}"/>
              </a:ext>
            </a:extLst>
          </p:cNvPr>
          <p:cNvSpPr/>
          <p:nvPr/>
        </p:nvSpPr>
        <p:spPr>
          <a:xfrm>
            <a:off x="3890527" y="3185096"/>
            <a:ext cx="4410944" cy="369332"/>
          </a:xfrm>
          <a:prstGeom prst="rect">
            <a:avLst/>
          </a:prstGeom>
        </p:spPr>
        <p:txBody>
          <a:bodyPr wrap="square">
            <a:spAutoFit/>
          </a:bodyPr>
          <a:lstStyle/>
          <a:p>
            <a:pPr algn="ctr"/>
            <a:r>
              <a:rPr lang="en-US" kern="0">
                <a:solidFill>
                  <a:schemeClr val="tx2">
                    <a:lumMod val="60000"/>
                    <a:lumOff val="40000"/>
                  </a:schemeClr>
                </a:solidFill>
                <a:latin typeface="Futura "/>
                <a:hlinkClick r:id="rId4">
                  <a:extLst>
                    <a:ext uri="{A12FA001-AC4F-418D-AE19-62706E023703}">
                      <ahyp:hlinkClr xmlns="" xmlns:ahyp="http://schemas.microsoft.com/office/drawing/2018/hyperlinkcolor" xmlns:mv="urn:schemas-microsoft-com:mac:vml" xmlns:mc="http://schemas.openxmlformats.org/markup-compatibility/2006" val="tx"/>
                    </a:ext>
                  </a:extLst>
                </a:hlinkClick>
              </a:rPr>
              <a:t>damien@napoleoncapital.com</a:t>
            </a:r>
            <a:endParaRPr lang="en-GB" dirty="0">
              <a:solidFill>
                <a:schemeClr val="tx2">
                  <a:lumMod val="60000"/>
                  <a:lumOff val="40000"/>
                </a:schemeClr>
              </a:solidFill>
            </a:endParaRPr>
          </a:p>
        </p:txBody>
      </p:sp>
      <p:sp>
        <p:nvSpPr>
          <p:cNvPr id="8" name="Rectangle 7">
            <a:extLst>
              <a:ext uri="{FF2B5EF4-FFF2-40B4-BE49-F238E27FC236}">
                <a16:creationId xmlns:a16="http://schemas.microsoft.com/office/drawing/2014/main" id="{6D50A869-B169-4BE6-AC2F-42DA64FA4630}"/>
              </a:ext>
            </a:extLst>
          </p:cNvPr>
          <p:cNvSpPr/>
          <p:nvPr/>
        </p:nvSpPr>
        <p:spPr>
          <a:xfrm>
            <a:off x="9373777" y="3185096"/>
            <a:ext cx="2204450" cy="369332"/>
          </a:xfrm>
          <a:prstGeom prst="rect">
            <a:avLst/>
          </a:prstGeom>
        </p:spPr>
        <p:txBody>
          <a:bodyPr wrap="none">
            <a:spAutoFit/>
          </a:bodyPr>
          <a:lstStyle/>
          <a:p>
            <a:r>
              <a:rPr lang="en-US" b="1" kern="0" dirty="0">
                <a:solidFill>
                  <a:srgbClr val="0F1B35"/>
                </a:solidFill>
                <a:latin typeface="Futura "/>
              </a:rPr>
              <a:t>+(33) 7 85 25 53 30</a:t>
            </a:r>
            <a:endParaRPr lang="en-GB" dirty="0"/>
          </a:p>
        </p:txBody>
      </p:sp>
      <p:sp>
        <p:nvSpPr>
          <p:cNvPr id="11" name="Rectangle 10">
            <a:extLst>
              <a:ext uri="{FF2B5EF4-FFF2-40B4-BE49-F238E27FC236}">
                <a16:creationId xmlns:a16="http://schemas.microsoft.com/office/drawing/2014/main" id="{E7617EBC-4930-4E2A-9AE5-3D97F05A205F}"/>
              </a:ext>
            </a:extLst>
          </p:cNvPr>
          <p:cNvSpPr/>
          <p:nvPr/>
        </p:nvSpPr>
        <p:spPr>
          <a:xfrm>
            <a:off x="3587179" y="2643275"/>
            <a:ext cx="5017639" cy="369332"/>
          </a:xfrm>
          <a:prstGeom prst="rect">
            <a:avLst/>
          </a:prstGeom>
        </p:spPr>
        <p:txBody>
          <a:bodyPr wrap="square">
            <a:spAutoFit/>
          </a:bodyPr>
          <a:lstStyle/>
          <a:p>
            <a:pPr algn="ctr"/>
            <a:r>
              <a:rPr lang="en-US" kern="0" dirty="0">
                <a:solidFill>
                  <a:schemeClr val="tx2">
                    <a:lumMod val="60000"/>
                    <a:lumOff val="40000"/>
                  </a:schemeClr>
                </a:solidFill>
                <a:latin typeface="Futura "/>
                <a:hlinkClick r:id="rId5">
                  <a:extLst>
                    <a:ext uri="{A12FA001-AC4F-418D-AE19-62706E023703}">
                      <ahyp:hlinkClr xmlns="" xmlns:ahyp="http://schemas.microsoft.com/office/drawing/2018/hyperlinkcolor" xmlns:mv="urn:schemas-microsoft-com:mac:vml" xmlns:mc="http://schemas.openxmlformats.org/markup-compatibility/2006" val="tx"/>
                    </a:ext>
                  </a:extLst>
                </a:hlinkClick>
              </a:rPr>
              <a:t>jean-charles@napoleon-group.com</a:t>
            </a:r>
            <a:endParaRPr lang="en-GB" dirty="0">
              <a:solidFill>
                <a:schemeClr val="tx2">
                  <a:lumMod val="60000"/>
                  <a:lumOff val="40000"/>
                </a:schemeClr>
              </a:solidFill>
            </a:endParaRPr>
          </a:p>
        </p:txBody>
      </p:sp>
      <p:sp>
        <p:nvSpPr>
          <p:cNvPr id="12" name="Rectangle 11">
            <a:extLst>
              <a:ext uri="{FF2B5EF4-FFF2-40B4-BE49-F238E27FC236}">
                <a16:creationId xmlns:a16="http://schemas.microsoft.com/office/drawing/2014/main" id="{3B4645DA-3439-49DE-9CB6-B923FA6396FF}"/>
              </a:ext>
            </a:extLst>
          </p:cNvPr>
          <p:cNvSpPr/>
          <p:nvPr/>
        </p:nvSpPr>
        <p:spPr>
          <a:xfrm>
            <a:off x="9373777" y="2647063"/>
            <a:ext cx="2247731" cy="369332"/>
          </a:xfrm>
          <a:prstGeom prst="rect">
            <a:avLst/>
          </a:prstGeom>
        </p:spPr>
        <p:txBody>
          <a:bodyPr wrap="none">
            <a:spAutoFit/>
          </a:bodyPr>
          <a:lstStyle/>
          <a:p>
            <a:r>
              <a:rPr lang="en-US" b="1" kern="0" dirty="0">
                <a:solidFill>
                  <a:srgbClr val="0F1B35"/>
                </a:solidFill>
                <a:latin typeface="Futura "/>
              </a:rPr>
              <a:t>+(33) 6 20 48 32 27</a:t>
            </a:r>
            <a:endParaRPr lang="en-GB" dirty="0"/>
          </a:p>
        </p:txBody>
      </p:sp>
      <p:sp>
        <p:nvSpPr>
          <p:cNvPr id="13" name="Rectangle 12">
            <a:extLst>
              <a:ext uri="{FF2B5EF4-FFF2-40B4-BE49-F238E27FC236}">
                <a16:creationId xmlns:a16="http://schemas.microsoft.com/office/drawing/2014/main" id="{ED869015-3795-4684-B243-E57DF2BA152C}"/>
              </a:ext>
            </a:extLst>
          </p:cNvPr>
          <p:cNvSpPr/>
          <p:nvPr/>
        </p:nvSpPr>
        <p:spPr>
          <a:xfrm>
            <a:off x="3752224" y="1912620"/>
            <a:ext cx="4687550" cy="558166"/>
          </a:xfrm>
          <a:prstGeom prst="rect">
            <a:avLst/>
          </a:prstGeom>
        </p:spPr>
        <p:txBody>
          <a:bodyPr wrap="square">
            <a:spAutoFit/>
          </a:bodyPr>
          <a:lstStyle/>
          <a:p>
            <a:pPr lvl="0" algn="ctr">
              <a:lnSpc>
                <a:spcPct val="200000"/>
              </a:lnSpc>
              <a:defRPr/>
            </a:pPr>
            <a:r>
              <a:rPr lang="en-US" kern="0" dirty="0">
                <a:solidFill>
                  <a:schemeClr val="tx2">
                    <a:lumMod val="60000"/>
                    <a:lumOff val="40000"/>
                  </a:schemeClr>
                </a:solidFill>
                <a:latin typeface="Futura "/>
                <a:hlinkClick r:id="rId6">
                  <a:extLst>
                    <a:ext uri="{A12FA001-AC4F-418D-AE19-62706E023703}">
                      <ahyp:hlinkClr xmlns="" xmlns:ahyp="http://schemas.microsoft.com/office/drawing/2018/hyperlinkcolor" xmlns:mv="urn:schemas-microsoft-com:mac:vml" xmlns:mc="http://schemas.openxmlformats.org/markup-compatibility/2006" val="tx"/>
                    </a:ext>
                  </a:extLst>
                </a:hlinkClick>
              </a:rPr>
              <a:t>arnaud@napoleon-group.com</a:t>
            </a:r>
            <a:r>
              <a:rPr lang="en-US" kern="0" dirty="0">
                <a:solidFill>
                  <a:schemeClr val="tx2">
                    <a:lumMod val="60000"/>
                    <a:lumOff val="40000"/>
                  </a:schemeClr>
                </a:solidFill>
                <a:latin typeface="Futura "/>
              </a:rPr>
              <a:t> </a:t>
            </a:r>
          </a:p>
        </p:txBody>
      </p:sp>
      <p:sp>
        <p:nvSpPr>
          <p:cNvPr id="14" name="Rectangle 13">
            <a:extLst>
              <a:ext uri="{FF2B5EF4-FFF2-40B4-BE49-F238E27FC236}">
                <a16:creationId xmlns:a16="http://schemas.microsoft.com/office/drawing/2014/main" id="{5EABFAD1-372D-422A-BCBE-5B0A8835D4EF}"/>
              </a:ext>
            </a:extLst>
          </p:cNvPr>
          <p:cNvSpPr/>
          <p:nvPr/>
        </p:nvSpPr>
        <p:spPr>
          <a:xfrm>
            <a:off x="9373777" y="2093943"/>
            <a:ext cx="2247731" cy="369332"/>
          </a:xfrm>
          <a:prstGeom prst="rect">
            <a:avLst/>
          </a:prstGeom>
        </p:spPr>
        <p:txBody>
          <a:bodyPr wrap="none">
            <a:spAutoFit/>
          </a:bodyPr>
          <a:lstStyle/>
          <a:p>
            <a:r>
              <a:rPr lang="en-US" b="1" kern="0" dirty="0">
                <a:solidFill>
                  <a:srgbClr val="0F1B35"/>
                </a:solidFill>
                <a:latin typeface="Futura "/>
              </a:rPr>
              <a:t>+(33) 6 17 62 52 95</a:t>
            </a:r>
            <a:endParaRPr lang="en-GB" dirty="0"/>
          </a:p>
        </p:txBody>
      </p:sp>
      <p:sp>
        <p:nvSpPr>
          <p:cNvPr id="15" name="Rectangle 14">
            <a:extLst>
              <a:ext uri="{FF2B5EF4-FFF2-40B4-BE49-F238E27FC236}">
                <a16:creationId xmlns:a16="http://schemas.microsoft.com/office/drawing/2014/main" id="{4AC97F16-5D5B-49FF-A633-8570FBAF8002}"/>
              </a:ext>
            </a:extLst>
          </p:cNvPr>
          <p:cNvSpPr/>
          <p:nvPr/>
        </p:nvSpPr>
        <p:spPr>
          <a:xfrm>
            <a:off x="3752224" y="1536280"/>
            <a:ext cx="4687550" cy="369332"/>
          </a:xfrm>
          <a:prstGeom prst="rect">
            <a:avLst/>
          </a:prstGeom>
        </p:spPr>
        <p:txBody>
          <a:bodyPr wrap="square">
            <a:spAutoFit/>
          </a:bodyPr>
          <a:lstStyle/>
          <a:p>
            <a:pPr algn="ctr"/>
            <a:r>
              <a:rPr lang="en-US" kern="0" dirty="0">
                <a:solidFill>
                  <a:schemeClr val="tx2">
                    <a:lumMod val="60000"/>
                    <a:lumOff val="40000"/>
                  </a:schemeClr>
                </a:solidFill>
                <a:latin typeface="Futura "/>
                <a:hlinkClick r:id="rId7">
                  <a:extLst>
                    <a:ext uri="{A12FA001-AC4F-418D-AE19-62706E023703}">
                      <ahyp:hlinkClr xmlns="" xmlns:ahyp="http://schemas.microsoft.com/office/drawing/2018/hyperlinkcolor" xmlns:mv="urn:schemas-microsoft-com:mac:vml" xmlns:mc="http://schemas.openxmlformats.org/markup-compatibility/2006" val="tx"/>
                    </a:ext>
                  </a:extLst>
                </a:hlinkClick>
              </a:rPr>
              <a:t>stephane@napoleon-group.com</a:t>
            </a:r>
            <a:endParaRPr lang="en-GB" dirty="0">
              <a:solidFill>
                <a:schemeClr val="tx2">
                  <a:lumMod val="60000"/>
                  <a:lumOff val="40000"/>
                </a:schemeClr>
              </a:solidFill>
            </a:endParaRPr>
          </a:p>
        </p:txBody>
      </p:sp>
      <p:sp>
        <p:nvSpPr>
          <p:cNvPr id="16" name="Rectangle 15">
            <a:extLst>
              <a:ext uri="{FF2B5EF4-FFF2-40B4-BE49-F238E27FC236}">
                <a16:creationId xmlns:a16="http://schemas.microsoft.com/office/drawing/2014/main" id="{52B38C7B-1DB0-4BC8-AA20-C9BE33BBD706}"/>
              </a:ext>
            </a:extLst>
          </p:cNvPr>
          <p:cNvSpPr/>
          <p:nvPr/>
        </p:nvSpPr>
        <p:spPr>
          <a:xfrm>
            <a:off x="9373777" y="1540823"/>
            <a:ext cx="2247731" cy="369332"/>
          </a:xfrm>
          <a:prstGeom prst="rect">
            <a:avLst/>
          </a:prstGeom>
        </p:spPr>
        <p:txBody>
          <a:bodyPr wrap="none">
            <a:spAutoFit/>
          </a:bodyPr>
          <a:lstStyle/>
          <a:p>
            <a:r>
              <a:rPr lang="en-US" b="1" kern="0" dirty="0">
                <a:solidFill>
                  <a:srgbClr val="0F1B35"/>
                </a:solidFill>
                <a:latin typeface="Futura "/>
              </a:rPr>
              <a:t>+(33) 6 48 28 59 36</a:t>
            </a:r>
            <a:endParaRPr lang="en-GB" dirty="0"/>
          </a:p>
        </p:txBody>
      </p:sp>
      <p:sp>
        <p:nvSpPr>
          <p:cNvPr id="18" name="Rectangle 17">
            <a:extLst>
              <a:ext uri="{FF2B5EF4-FFF2-40B4-BE49-F238E27FC236}">
                <a16:creationId xmlns:a16="http://schemas.microsoft.com/office/drawing/2014/main" id="{171BE659-6826-4224-9A0E-F6F729CBB75D}"/>
              </a:ext>
            </a:extLst>
          </p:cNvPr>
          <p:cNvSpPr/>
          <p:nvPr/>
        </p:nvSpPr>
        <p:spPr>
          <a:xfrm>
            <a:off x="398971" y="2996262"/>
            <a:ext cx="3533340" cy="558166"/>
          </a:xfrm>
          <a:prstGeom prst="rect">
            <a:avLst/>
          </a:prstGeom>
        </p:spPr>
        <p:txBody>
          <a:bodyPr wrap="none">
            <a:spAutoFit/>
          </a:bodyPr>
          <a:lstStyle/>
          <a:p>
            <a:pPr lvl="0">
              <a:lnSpc>
                <a:spcPct val="200000"/>
              </a:lnSpc>
              <a:defRPr/>
            </a:pPr>
            <a:r>
              <a:rPr lang="en-US" b="1" kern="0" dirty="0">
                <a:solidFill>
                  <a:srgbClr val="0F1B35"/>
                </a:solidFill>
                <a:latin typeface="Futura "/>
              </a:rPr>
              <a:t>Damien MOSER, </a:t>
            </a:r>
            <a:r>
              <a:rPr lang="en-US" i="1" kern="0" dirty="0">
                <a:solidFill>
                  <a:srgbClr val="0F1B35"/>
                </a:solidFill>
                <a:latin typeface="Futura "/>
              </a:rPr>
              <a:t>Head of sales</a:t>
            </a:r>
          </a:p>
        </p:txBody>
      </p:sp>
      <p:sp>
        <p:nvSpPr>
          <p:cNvPr id="19" name="Rectangle 18">
            <a:extLst>
              <a:ext uri="{FF2B5EF4-FFF2-40B4-BE49-F238E27FC236}">
                <a16:creationId xmlns:a16="http://schemas.microsoft.com/office/drawing/2014/main" id="{6E29B17C-72D3-4A0C-B843-452A38DA3EA1}"/>
              </a:ext>
            </a:extLst>
          </p:cNvPr>
          <p:cNvSpPr/>
          <p:nvPr/>
        </p:nvSpPr>
        <p:spPr>
          <a:xfrm>
            <a:off x="396154" y="2431527"/>
            <a:ext cx="3097323" cy="558166"/>
          </a:xfrm>
          <a:prstGeom prst="rect">
            <a:avLst/>
          </a:prstGeom>
        </p:spPr>
        <p:txBody>
          <a:bodyPr wrap="none">
            <a:spAutoFit/>
          </a:bodyPr>
          <a:lstStyle/>
          <a:p>
            <a:pPr lvl="0">
              <a:lnSpc>
                <a:spcPct val="200000"/>
              </a:lnSpc>
              <a:defRPr/>
            </a:pPr>
            <a:r>
              <a:rPr lang="en-US" b="1" kern="0" dirty="0">
                <a:solidFill>
                  <a:srgbClr val="0F1B35"/>
                </a:solidFill>
                <a:latin typeface="Futura "/>
              </a:rPr>
              <a:t>Jean-Charles DUDEK, </a:t>
            </a:r>
            <a:r>
              <a:rPr lang="en-US" i="1" kern="0" dirty="0">
                <a:solidFill>
                  <a:srgbClr val="0F1B35"/>
                </a:solidFill>
                <a:latin typeface="Futura "/>
              </a:rPr>
              <a:t>CSO</a:t>
            </a:r>
          </a:p>
        </p:txBody>
      </p:sp>
      <p:sp>
        <p:nvSpPr>
          <p:cNvPr id="23" name="Rectangle 22">
            <a:extLst>
              <a:ext uri="{FF2B5EF4-FFF2-40B4-BE49-F238E27FC236}">
                <a16:creationId xmlns:a16="http://schemas.microsoft.com/office/drawing/2014/main" id="{D37E255E-ED38-401A-B9E8-7F79B87930F6}"/>
              </a:ext>
            </a:extLst>
          </p:cNvPr>
          <p:cNvSpPr/>
          <p:nvPr/>
        </p:nvSpPr>
        <p:spPr>
          <a:xfrm>
            <a:off x="399498" y="2071252"/>
            <a:ext cx="2776722" cy="369332"/>
          </a:xfrm>
          <a:prstGeom prst="rect">
            <a:avLst/>
          </a:prstGeom>
        </p:spPr>
        <p:txBody>
          <a:bodyPr wrap="none">
            <a:spAutoFit/>
          </a:bodyPr>
          <a:lstStyle/>
          <a:p>
            <a:r>
              <a:rPr lang="en-US" b="1" kern="0" dirty="0">
                <a:solidFill>
                  <a:srgbClr val="0F1B35"/>
                </a:solidFill>
                <a:latin typeface="Futura "/>
              </a:rPr>
              <a:t>Arnaud DARTOIS, </a:t>
            </a:r>
            <a:r>
              <a:rPr lang="en-US" i="1" kern="0" dirty="0">
                <a:solidFill>
                  <a:srgbClr val="0F1B35"/>
                </a:solidFill>
                <a:latin typeface="Futura "/>
              </a:rPr>
              <a:t>COO </a:t>
            </a:r>
            <a:endParaRPr lang="en-GB" i="1" dirty="0"/>
          </a:p>
        </p:txBody>
      </p:sp>
      <p:sp>
        <p:nvSpPr>
          <p:cNvPr id="21" name="Rectangle 20">
            <a:extLst>
              <a:ext uri="{FF2B5EF4-FFF2-40B4-BE49-F238E27FC236}">
                <a16:creationId xmlns:a16="http://schemas.microsoft.com/office/drawing/2014/main" id="{AB0BD03D-DDF8-4C91-87F5-3BAB956702F0}"/>
              </a:ext>
            </a:extLst>
          </p:cNvPr>
          <p:cNvSpPr/>
          <p:nvPr/>
        </p:nvSpPr>
        <p:spPr>
          <a:xfrm>
            <a:off x="399498" y="1552328"/>
            <a:ext cx="2573140" cy="369332"/>
          </a:xfrm>
          <a:prstGeom prst="rect">
            <a:avLst/>
          </a:prstGeom>
        </p:spPr>
        <p:txBody>
          <a:bodyPr wrap="none">
            <a:spAutoFit/>
          </a:bodyPr>
          <a:lstStyle/>
          <a:p>
            <a:r>
              <a:rPr lang="en-US" b="1" kern="0" dirty="0">
                <a:solidFill>
                  <a:srgbClr val="0F1B35"/>
                </a:solidFill>
                <a:latin typeface="Futura "/>
              </a:rPr>
              <a:t>Stephane IFRAH, </a:t>
            </a:r>
            <a:r>
              <a:rPr lang="en-US" i="1" kern="0" dirty="0">
                <a:solidFill>
                  <a:srgbClr val="0F1B35"/>
                </a:solidFill>
                <a:latin typeface="Futura "/>
              </a:rPr>
              <a:t>CEO</a:t>
            </a:r>
            <a:endParaRPr lang="en-GB" i="1" dirty="0"/>
          </a:p>
        </p:txBody>
      </p:sp>
    </p:spTree>
    <p:extLst>
      <p:ext uri="{BB962C8B-B14F-4D97-AF65-F5344CB8AC3E}">
        <p14:creationId xmlns:p14="http://schemas.microsoft.com/office/powerpoint/2010/main" val="151737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6842</TotalTime>
  <Words>1281</Words>
  <Application>Microsoft Office PowerPoint</Application>
  <PresentationFormat>Grand écran</PresentationFormat>
  <Paragraphs>350</Paragraphs>
  <Slides>19</Slides>
  <Notes>10</Notes>
  <HiddenSlides>0</HiddenSlides>
  <MMClips>0</MMClips>
  <ScaleCrop>false</ScaleCrop>
  <HeadingPairs>
    <vt:vector size="6" baseType="variant">
      <vt:variant>
        <vt:lpstr>Polices utilisées</vt:lpstr>
      </vt:variant>
      <vt:variant>
        <vt:i4>11</vt:i4>
      </vt:variant>
      <vt:variant>
        <vt:lpstr>Thème</vt:lpstr>
      </vt:variant>
      <vt:variant>
        <vt:i4>2</vt:i4>
      </vt:variant>
      <vt:variant>
        <vt:lpstr>Titres des diapositives</vt:lpstr>
      </vt:variant>
      <vt:variant>
        <vt:i4>19</vt:i4>
      </vt:variant>
    </vt:vector>
  </HeadingPairs>
  <TitlesOfParts>
    <vt:vector size="32" baseType="lpstr">
      <vt:lpstr>Arial</vt:lpstr>
      <vt:lpstr>Calibri</vt:lpstr>
      <vt:lpstr>Calibri Light</vt:lpstr>
      <vt:lpstr>Futura </vt:lpstr>
      <vt:lpstr>Futura Medium</vt:lpstr>
      <vt:lpstr>Futura Std Medium</vt:lpstr>
      <vt:lpstr>Garamond</vt:lpstr>
      <vt:lpstr>Montserrat</vt:lpstr>
      <vt:lpstr>Open Sans</vt:lpstr>
      <vt:lpstr>Open Sans Light</vt:lpstr>
      <vt:lpstr>Times New Roman</vt:lpstr>
      <vt:lpstr>Office Theme</vt:lpstr>
      <vt:lpstr>Custom Design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Napoleon Index</dc:title>
  <dc:creator>User Napoleon</dc:creator>
  <cp:lastModifiedBy>Stephane IFRAH</cp:lastModifiedBy>
  <cp:revision>311</cp:revision>
  <cp:lastPrinted>2019-05-06T15:18:06Z</cp:lastPrinted>
  <dcterms:created xsi:type="dcterms:W3CDTF">2019-09-11T14:18:16Z</dcterms:created>
  <dcterms:modified xsi:type="dcterms:W3CDTF">2019-09-19T12:43:49Z</dcterms:modified>
</cp:coreProperties>
</file>